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6" r:id="rId1"/>
  </p:sldMasterIdLst>
  <p:notesMasterIdLst>
    <p:notesMasterId r:id="rId36"/>
  </p:notesMasterIdLst>
  <p:sldIdLst>
    <p:sldId id="258" r:id="rId2"/>
    <p:sldId id="260" r:id="rId3"/>
    <p:sldId id="323" r:id="rId4"/>
    <p:sldId id="324" r:id="rId5"/>
    <p:sldId id="264" r:id="rId6"/>
    <p:sldId id="325" r:id="rId7"/>
    <p:sldId id="326" r:id="rId8"/>
    <p:sldId id="327" r:id="rId9"/>
    <p:sldId id="274" r:id="rId10"/>
    <p:sldId id="328" r:id="rId11"/>
    <p:sldId id="278" r:id="rId12"/>
    <p:sldId id="329" r:id="rId13"/>
    <p:sldId id="330" r:id="rId14"/>
    <p:sldId id="331" r:id="rId15"/>
    <p:sldId id="332" r:id="rId16"/>
    <p:sldId id="279" r:id="rId17"/>
    <p:sldId id="334" r:id="rId18"/>
    <p:sldId id="272" r:id="rId19"/>
    <p:sldId id="336" r:id="rId20"/>
    <p:sldId id="335" r:id="rId21"/>
    <p:sldId id="271" r:id="rId22"/>
    <p:sldId id="333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90" r:id="rId33"/>
    <p:sldId id="293" r:id="rId34"/>
    <p:sldId id="301" r:id="rId35"/>
  </p:sldIdLst>
  <p:sldSz cx="9144000" cy="5143500" type="screen16x9"/>
  <p:notesSz cx="6858000" cy="9144000"/>
  <p:embeddedFontLst>
    <p:embeddedFont>
      <p:font typeface="Google Sans" panose="020B0604020202020204" charset="0"/>
      <p:regular r:id="rId37"/>
      <p:bold r:id="rId38"/>
      <p:italic r:id="rId39"/>
      <p:boldItalic r:id="rId40"/>
    </p:embeddedFont>
    <p:embeddedFont>
      <p:font typeface="Google Sans Medium" panose="020B0604020202020204" charset="0"/>
      <p:regular r:id="rId41"/>
      <p:bold r:id="rId42"/>
      <p:italic r:id="rId43"/>
      <p:boldItalic r:id="rId44"/>
    </p:embeddedFont>
    <p:embeddedFont>
      <p:font typeface="Helvetica Neue" panose="020B0604020202020204" charset="0"/>
      <p:regular r:id="rId45"/>
      <p:bold r:id="rId46"/>
      <p:italic r:id="rId47"/>
      <p:boldItalic r:id="rId48"/>
    </p:embeddedFont>
    <p:embeddedFont>
      <p:font typeface="Merriweather" panose="00000500000000000000" pitchFamily="2" charset="0"/>
      <p:regular r:id="rId49"/>
      <p:bold r:id="rId50"/>
      <p:italic r:id="rId51"/>
      <p:boldItalic r:id="rId52"/>
    </p:embeddedFont>
    <p:embeddedFont>
      <p:font typeface="Roboto" panose="02000000000000000000" pitchFamily="2" charset="0"/>
      <p:regular r:id="rId53"/>
      <p:bold r:id="rId54"/>
      <p:italic r:id="rId55"/>
      <p:boldItalic r:id="rId56"/>
    </p:embeddedFont>
    <p:embeddedFont>
      <p:font typeface="Roboto Mono Light" panose="00000009000000000000" pitchFamily="49" charset="0"/>
      <p:regular r:id="rId57"/>
      <p:bold r:id="rId58"/>
      <p:italic r:id="rId59"/>
      <p:boldItalic r:id="rId6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0" d="100"/>
          <a:sy n="100" d="100"/>
        </p:scale>
        <p:origin x="946" y="6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6.fntdata"/><Relationship Id="rId47" Type="http://schemas.openxmlformats.org/officeDocument/2006/relationships/font" Target="fonts/font11.fntdata"/><Relationship Id="rId50" Type="http://schemas.openxmlformats.org/officeDocument/2006/relationships/font" Target="fonts/font14.fntdata"/><Relationship Id="rId55" Type="http://schemas.openxmlformats.org/officeDocument/2006/relationships/font" Target="fonts/font19.fntdata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font" Target="fonts/font9.fntdata"/><Relationship Id="rId53" Type="http://schemas.openxmlformats.org/officeDocument/2006/relationships/font" Target="fonts/font17.fntdata"/><Relationship Id="rId58" Type="http://schemas.openxmlformats.org/officeDocument/2006/relationships/font" Target="fonts/font22.fntdata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7.fntdata"/><Relationship Id="rId48" Type="http://schemas.openxmlformats.org/officeDocument/2006/relationships/font" Target="fonts/font12.fntdata"/><Relationship Id="rId56" Type="http://schemas.openxmlformats.org/officeDocument/2006/relationships/font" Target="fonts/font20.fntdata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15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46" Type="http://schemas.openxmlformats.org/officeDocument/2006/relationships/font" Target="fonts/font10.fntdata"/><Relationship Id="rId59" Type="http://schemas.openxmlformats.org/officeDocument/2006/relationships/font" Target="fonts/font23.fntdata"/><Relationship Id="rId20" Type="http://schemas.openxmlformats.org/officeDocument/2006/relationships/slide" Target="slides/slide19.xml"/><Relationship Id="rId41" Type="http://schemas.openxmlformats.org/officeDocument/2006/relationships/font" Target="fonts/font5.fntdata"/><Relationship Id="rId54" Type="http://schemas.openxmlformats.org/officeDocument/2006/relationships/font" Target="fonts/font18.fntdata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49" Type="http://schemas.openxmlformats.org/officeDocument/2006/relationships/font" Target="fonts/font13.fntdata"/><Relationship Id="rId57" Type="http://schemas.openxmlformats.org/officeDocument/2006/relationships/font" Target="fonts/font21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8.fntdata"/><Relationship Id="rId52" Type="http://schemas.openxmlformats.org/officeDocument/2006/relationships/font" Target="fonts/font16.fntdata"/><Relationship Id="rId60" Type="http://schemas.openxmlformats.org/officeDocument/2006/relationships/font" Target="fonts/font24.fntdata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25645dc21c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125645dc21c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23b3f84614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223b3f84614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50576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28dee1d198_1_3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228dee1d198_1_3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23b3f84614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223b3f84614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100" dirty="0"/>
              <a:t>Everyone has abilities and limits. </a:t>
            </a:r>
          </a:p>
          <a:p>
            <a:endParaRPr lang="en-US" sz="1100" dirty="0"/>
          </a:p>
          <a:p>
            <a:r>
              <a:rPr lang="en-US" sz="1100" dirty="0"/>
              <a:t>Creating products for people with permanent disabilities creates results that benefit everyone.</a:t>
            </a:r>
            <a:endParaRPr lang="en-CA" sz="11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403854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28dee1d198_1_3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228dee1d198_1_3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69073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23b3f84614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223b3f84614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100" dirty="0"/>
              <a:t>Everyone has abilities and limits. </a:t>
            </a:r>
          </a:p>
          <a:p>
            <a:endParaRPr lang="en-US" sz="1100" dirty="0"/>
          </a:p>
          <a:p>
            <a:r>
              <a:rPr lang="en-US" sz="1100" dirty="0"/>
              <a:t>Creating products for people with permanent disabilities creates results that benefit everyone.</a:t>
            </a:r>
            <a:endParaRPr lang="en-CA" sz="11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897272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28dee1d198_1_3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228dee1d198_1_3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12799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228dee1d198_1_3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228dee1d198_1_3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228dee1d198_1_3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228dee1d198_1_3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158032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25514d5365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125514d5365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228dee1d198_1_3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228dee1d198_1_3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dirty="0">
                <a:solidFill>
                  <a:srgbClr val="E8EAED"/>
                </a:solidFill>
                <a:effectLst/>
                <a:latin typeface="Google Sans" panose="020B0604020202020204" charset="0"/>
              </a:rPr>
              <a:t>For any Asana project, you can switch between several different views to see tasks however you want: </a:t>
            </a:r>
            <a:r>
              <a:rPr lang="en-US" b="0" i="0" dirty="0">
                <a:solidFill>
                  <a:srgbClr val="E2EEFF"/>
                </a:solidFill>
                <a:effectLst/>
                <a:latin typeface="Google Sans" panose="020B0604020202020204" charset="0"/>
              </a:rPr>
              <a:t>Lists - For chronological to-dos</a:t>
            </a:r>
            <a:r>
              <a:rPr lang="en-US" b="0" i="0" dirty="0">
                <a:solidFill>
                  <a:srgbClr val="E8EAED"/>
                </a:solidFill>
                <a:effectLst/>
                <a:latin typeface="Google Sans" panose="020B0604020202020204" charset="0"/>
              </a:rPr>
              <a:t>. </a:t>
            </a:r>
            <a:r>
              <a:rPr lang="en-US" b="0" i="0" dirty="0">
                <a:solidFill>
                  <a:srgbClr val="E2EEFF"/>
                </a:solidFill>
                <a:effectLst/>
                <a:latin typeface="Google Sans" panose="020B0604020202020204" charset="0"/>
              </a:rPr>
              <a:t>Boards - Kanban style view to move work through stages</a:t>
            </a:r>
            <a:r>
              <a:rPr lang="en-US" b="0" i="0" dirty="0">
                <a:solidFill>
                  <a:srgbClr val="E8EAED"/>
                </a:solidFill>
                <a:effectLst/>
                <a:latin typeface="Google Sans" panose="020B0604020202020204" charset="0"/>
              </a:rPr>
              <a:t>. </a:t>
            </a:r>
            <a:r>
              <a:rPr lang="en-US" b="0" i="0" dirty="0">
                <a:solidFill>
                  <a:srgbClr val="E2EEFF"/>
                </a:solidFill>
                <a:effectLst/>
                <a:latin typeface="Google Sans" panose="020B0604020202020204" charset="0"/>
              </a:rPr>
              <a:t>Timeline - Gantt-style view for deadline-bound work with dependencies</a:t>
            </a:r>
            <a:r>
              <a:rPr lang="en-US" b="0" i="0" dirty="0">
                <a:solidFill>
                  <a:srgbClr val="E8EAED"/>
                </a:solidFill>
                <a:effectLst/>
                <a:latin typeface="Google Sans" panose="020B0604020202020204" charset="0"/>
              </a:rPr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424122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23b176a52f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223b176a52f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228dee1d198_1_3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228dee1d198_1_3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dirty="0">
                <a:solidFill>
                  <a:srgbClr val="E8EAED"/>
                </a:solidFill>
                <a:effectLst/>
                <a:latin typeface="Google Sans" panose="020B0604020202020204" charset="0"/>
              </a:rPr>
              <a:t>Coal miners used to take canaries into coal mines with them. </a:t>
            </a:r>
            <a:r>
              <a:rPr lang="en-US" b="0" i="0" dirty="0">
                <a:solidFill>
                  <a:srgbClr val="E2EEFF"/>
                </a:solidFill>
                <a:effectLst/>
                <a:latin typeface="Google Sans" panose="020B0604020202020204" charset="0"/>
              </a:rPr>
              <a:t>Canaries are more sensitive to dangerous gases than humans are</a:t>
            </a:r>
            <a:r>
              <a:rPr lang="en-US" b="0" i="0" dirty="0">
                <a:solidFill>
                  <a:srgbClr val="E8EAED"/>
                </a:solidFill>
                <a:effectLst/>
                <a:latin typeface="Google Sans" panose="020B0604020202020204" charset="0"/>
              </a:rPr>
              <a:t>. If the canary died, the miners knew there were dangerous gases present and would leave the mine.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1812709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25514d5365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125514d5365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228dee1d198_1_3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228dee1d198_1_3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4601938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228dee1d198_1_4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228dee1d198_1_4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24a63839552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24a63839552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24a63839552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24a63839552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24a63839552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24a63839552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125645dc21c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125645dc21c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e78000892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e780008929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e780008929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e780008929_0_3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5" name="Google Shape;195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1748410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e780008929_0_1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e780008929_0_115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e780008929_0_13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e780008929_0_132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e780008929_0_1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e780008929_0_122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e780008929_0_13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6" name="Google Shape;566;ge780008929_0_137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Google Shape;1061;ge780008929_0_8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2" name="Google Shape;1062;ge780008929_0_81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5" name="Google Shape;195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176577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23b3f8461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223b3f8461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23b3f8461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223b3f8461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9053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23b3f8461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223b3f8461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799083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23b3f8461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223b3f8461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80754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23b3f84614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223b3f84614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ck Title">
  <p:cSld name="CUSTOM">
    <p:bg>
      <p:bgPr>
        <a:noFill/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37254" y="4181399"/>
            <a:ext cx="3355825" cy="257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title"/>
          </p:nvPr>
        </p:nvSpPr>
        <p:spPr>
          <a:xfrm>
            <a:off x="541975" y="2036775"/>
            <a:ext cx="4847100" cy="1736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lvl="2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lvl="3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lvl="4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lvl="5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lvl="6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lvl="7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lvl="8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1134386" y="4501770"/>
            <a:ext cx="3841500" cy="318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Google Sans"/>
              <a:buNone/>
              <a:defRPr sz="1500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alf Page Quote">
  <p:cSld name="SECTION_TITLE_AND_DESCRIPTION_1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5" name="Google Shape;55;p16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4312800" cy="410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pic>
        <p:nvPicPr>
          <p:cNvPr id="56" name="Google Shape;56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94000" y="4671987"/>
            <a:ext cx="2156224" cy="165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9834" y="0"/>
            <a:ext cx="399416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alf Page Number">
  <p:cSld name="SECTION_TITLE_AND_DESCRIPTION_1_1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0" name="Google Shape;60;p17"/>
          <p:cNvSpPr txBox="1">
            <a:spLocks noGrp="1"/>
          </p:cNvSpPr>
          <p:nvPr>
            <p:ph type="title" hasCustomPrompt="1"/>
          </p:nvPr>
        </p:nvSpPr>
        <p:spPr>
          <a:xfrm>
            <a:off x="311700" y="1840275"/>
            <a:ext cx="2518500" cy="146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8700"/>
              <a:buNone/>
              <a:defRPr sz="8700">
                <a:solidFill>
                  <a:srgbClr val="20212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1" name="Google Shape;61;p17"/>
          <p:cNvSpPr txBox="1">
            <a:spLocks noGrp="1"/>
          </p:cNvSpPr>
          <p:nvPr>
            <p:ph type="title" idx="2"/>
          </p:nvPr>
        </p:nvSpPr>
        <p:spPr>
          <a:xfrm>
            <a:off x="311700" y="1257225"/>
            <a:ext cx="3994200" cy="5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500"/>
              <a:buFont typeface="Roboto Mono Light"/>
              <a:buNone/>
              <a:defRPr sz="2500" b="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17"/>
          <p:cNvSpPr txBox="1">
            <a:spLocks noGrp="1"/>
          </p:cNvSpPr>
          <p:nvPr>
            <p:ph type="title" idx="3"/>
          </p:nvPr>
        </p:nvSpPr>
        <p:spPr>
          <a:xfrm>
            <a:off x="311700" y="3302475"/>
            <a:ext cx="4121100" cy="5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500"/>
              <a:buFont typeface="Roboto Mono Light"/>
              <a:buNone/>
              <a:defRPr sz="2500" b="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>
            <a:endParaRPr/>
          </a:p>
        </p:txBody>
      </p:sp>
      <p:pic>
        <p:nvPicPr>
          <p:cNvPr id="63" name="Google Shape;63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94000" y="4671987"/>
            <a:ext cx="2156224" cy="165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9834" y="0"/>
            <a:ext cx="399416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8"/>
          <p:cNvSpPr txBox="1">
            <a:spLocks noGrp="1"/>
          </p:cNvSpPr>
          <p:nvPr>
            <p:ph type="title" hasCustomPrompt="1"/>
          </p:nvPr>
        </p:nvSpPr>
        <p:spPr>
          <a:xfrm>
            <a:off x="2170025" y="1840275"/>
            <a:ext cx="4803900" cy="146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9000"/>
              <a:buNone/>
              <a:defRPr sz="9000">
                <a:solidFill>
                  <a:srgbClr val="202124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Font typeface="Google Sans Medium"/>
              <a:buNone/>
              <a:defRPr sz="12000">
                <a:latin typeface="Google Sans Medium"/>
                <a:ea typeface="Google Sans Medium"/>
                <a:cs typeface="Google Sans Medium"/>
                <a:sym typeface="Google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Font typeface="Google Sans Medium"/>
              <a:buNone/>
              <a:defRPr sz="12000">
                <a:latin typeface="Google Sans Medium"/>
                <a:ea typeface="Google Sans Medium"/>
                <a:cs typeface="Google Sans Medium"/>
                <a:sym typeface="Google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Font typeface="Google Sans Medium"/>
              <a:buNone/>
              <a:defRPr sz="12000">
                <a:latin typeface="Google Sans Medium"/>
                <a:ea typeface="Google Sans Medium"/>
                <a:cs typeface="Google Sans Medium"/>
                <a:sym typeface="Google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Font typeface="Google Sans Medium"/>
              <a:buNone/>
              <a:defRPr sz="12000">
                <a:latin typeface="Google Sans Medium"/>
                <a:ea typeface="Google Sans Medium"/>
                <a:cs typeface="Google Sans Medium"/>
                <a:sym typeface="Google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Font typeface="Google Sans Medium"/>
              <a:buNone/>
              <a:defRPr sz="12000">
                <a:latin typeface="Google Sans Medium"/>
                <a:ea typeface="Google Sans Medium"/>
                <a:cs typeface="Google Sans Medium"/>
                <a:sym typeface="Google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Font typeface="Google Sans Medium"/>
              <a:buNone/>
              <a:defRPr sz="12000">
                <a:latin typeface="Google Sans Medium"/>
                <a:ea typeface="Google Sans Medium"/>
                <a:cs typeface="Google Sans Medium"/>
                <a:sym typeface="Google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Font typeface="Google Sans Medium"/>
              <a:buNone/>
              <a:defRPr sz="12000">
                <a:latin typeface="Google Sans Medium"/>
                <a:ea typeface="Google Sans Medium"/>
                <a:cs typeface="Google Sans Medium"/>
                <a:sym typeface="Google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Font typeface="Google Sans Medium"/>
              <a:buNone/>
              <a:defRPr sz="12000">
                <a:latin typeface="Google Sans Medium"/>
                <a:ea typeface="Google Sans Medium"/>
                <a:cs typeface="Google Sans Medium"/>
                <a:sym typeface="Google Sans Medium"/>
              </a:defRPr>
            </a:lvl9pPr>
          </a:lstStyle>
          <a:p>
            <a:r>
              <a:t>xx%</a:t>
            </a:r>
          </a:p>
        </p:txBody>
      </p:sp>
      <p:sp>
        <p:nvSpPr>
          <p:cNvPr id="67" name="Google Shape;67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8" name="Google Shape;68;p18"/>
          <p:cNvSpPr txBox="1">
            <a:spLocks noGrp="1"/>
          </p:cNvSpPr>
          <p:nvPr>
            <p:ph type="title" idx="2"/>
          </p:nvPr>
        </p:nvSpPr>
        <p:spPr>
          <a:xfrm>
            <a:off x="1037250" y="1257225"/>
            <a:ext cx="7069500" cy="5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 b="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18"/>
          <p:cNvSpPr txBox="1">
            <a:spLocks noGrp="1"/>
          </p:cNvSpPr>
          <p:nvPr>
            <p:ph type="title" idx="3"/>
          </p:nvPr>
        </p:nvSpPr>
        <p:spPr>
          <a:xfrm>
            <a:off x="1037250" y="3302475"/>
            <a:ext cx="7069500" cy="5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 b="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9pPr>
          </a:lstStyle>
          <a:p>
            <a:endParaRPr/>
          </a:p>
        </p:txBody>
      </p:sp>
      <p:pic>
        <p:nvPicPr>
          <p:cNvPr id="70" name="Google Shape;70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94000" y="4671987"/>
            <a:ext cx="2156224" cy="16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3" name="Google Shape;73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94000" y="4671987"/>
            <a:ext cx="2156224" cy="16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- Green">
  <p:cSld name="CUSTOM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944325" y="1875750"/>
            <a:ext cx="4568100" cy="25449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subTitle" idx="1"/>
          </p:nvPr>
        </p:nvSpPr>
        <p:spPr>
          <a:xfrm>
            <a:off x="4560135" y="1067343"/>
            <a:ext cx="3841500" cy="318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Google Sans"/>
              <a:buNone/>
              <a:defRPr sz="1600"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 sz="1500">
                <a:solidFill>
                  <a:schemeClr val="accent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 sz="1500">
                <a:solidFill>
                  <a:schemeClr val="accent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 sz="1500">
                <a:solidFill>
                  <a:schemeClr val="accent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 sz="1500">
                <a:solidFill>
                  <a:schemeClr val="accent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 sz="1500">
                <a:solidFill>
                  <a:schemeClr val="accent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 sz="1500">
                <a:solidFill>
                  <a:schemeClr val="accent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 sz="1500">
                <a:solidFill>
                  <a:schemeClr val="accent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 sz="15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- Yellow">
  <p:cSld name="CUSTOM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 txBox="1">
            <a:spLocks noGrp="1"/>
          </p:cNvSpPr>
          <p:nvPr>
            <p:ph type="title"/>
          </p:nvPr>
        </p:nvSpPr>
        <p:spPr>
          <a:xfrm>
            <a:off x="3944325" y="1875750"/>
            <a:ext cx="4568100" cy="25449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ubTitle" idx="1"/>
          </p:nvPr>
        </p:nvSpPr>
        <p:spPr>
          <a:xfrm>
            <a:off x="4560135" y="1067343"/>
            <a:ext cx="3841500" cy="318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A8600"/>
              </a:buClr>
              <a:buSzPts val="1600"/>
              <a:buFont typeface="Google Sans"/>
              <a:buNone/>
              <a:defRPr sz="1600">
                <a:solidFill>
                  <a:srgbClr val="EA8600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A8600"/>
              </a:buClr>
              <a:buSzPts val="1500"/>
              <a:buNone/>
              <a:defRPr sz="1500">
                <a:solidFill>
                  <a:srgbClr val="EA86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A8600"/>
              </a:buClr>
              <a:buSzPts val="1500"/>
              <a:buNone/>
              <a:defRPr sz="1500">
                <a:solidFill>
                  <a:srgbClr val="EA86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A8600"/>
              </a:buClr>
              <a:buSzPts val="1500"/>
              <a:buNone/>
              <a:defRPr sz="1500">
                <a:solidFill>
                  <a:srgbClr val="EA86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A8600"/>
              </a:buClr>
              <a:buSzPts val="1500"/>
              <a:buNone/>
              <a:defRPr sz="1500">
                <a:solidFill>
                  <a:srgbClr val="EA86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A8600"/>
              </a:buClr>
              <a:buSzPts val="1500"/>
              <a:buNone/>
              <a:defRPr sz="1500">
                <a:solidFill>
                  <a:srgbClr val="EA86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A8600"/>
              </a:buClr>
              <a:buSzPts val="1500"/>
              <a:buNone/>
              <a:defRPr sz="1500">
                <a:solidFill>
                  <a:srgbClr val="EA86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A8600"/>
              </a:buClr>
              <a:buSzPts val="1500"/>
              <a:buNone/>
              <a:defRPr sz="1500">
                <a:solidFill>
                  <a:srgbClr val="EA86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A8600"/>
              </a:buClr>
              <a:buSzPts val="1500"/>
              <a:buNone/>
              <a:defRPr sz="1500">
                <a:solidFill>
                  <a:srgbClr val="EA86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- Red">
  <p:cSld name="CUSTOM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title"/>
          </p:nvPr>
        </p:nvSpPr>
        <p:spPr>
          <a:xfrm>
            <a:off x="3944325" y="1875750"/>
            <a:ext cx="4568100" cy="25449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6"/>
          <p:cNvSpPr txBox="1">
            <a:spLocks noGrp="1"/>
          </p:cNvSpPr>
          <p:nvPr>
            <p:ph type="subTitle" idx="1"/>
          </p:nvPr>
        </p:nvSpPr>
        <p:spPr>
          <a:xfrm>
            <a:off x="4560135" y="1067343"/>
            <a:ext cx="3841500" cy="318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Google Sans"/>
              <a:buNone/>
              <a:defRPr sz="1600"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None/>
              <a:defRPr sz="15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None/>
              <a:defRPr sz="15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None/>
              <a:defRPr sz="15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None/>
              <a:defRPr sz="15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None/>
              <a:defRPr sz="15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None/>
              <a:defRPr sz="15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None/>
              <a:defRPr sz="15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None/>
              <a:defRPr sz="15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- Full Screen - Green">
  <p:cSld name="CUSTOM_5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"/>
          <p:cNvSpPr txBox="1">
            <a:spLocks noGrp="1"/>
          </p:cNvSpPr>
          <p:nvPr>
            <p:ph type="title"/>
          </p:nvPr>
        </p:nvSpPr>
        <p:spPr>
          <a:xfrm>
            <a:off x="2863450" y="2179550"/>
            <a:ext cx="5718300" cy="1673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- Image - Split Screen">
  <p:cSld name="CUSTOM_1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1"/>
          <p:cNvSpPr txBox="1">
            <a:spLocks noGrp="1"/>
          </p:cNvSpPr>
          <p:nvPr>
            <p:ph type="title"/>
          </p:nvPr>
        </p:nvSpPr>
        <p:spPr>
          <a:xfrm>
            <a:off x="794975" y="1333800"/>
            <a:ext cx="3541800" cy="247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- Image - Full Screen">
  <p:cSld name="CUSTOM_1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2"/>
          <p:cNvSpPr txBox="1">
            <a:spLocks noGrp="1"/>
          </p:cNvSpPr>
          <p:nvPr>
            <p:ph type="title"/>
          </p:nvPr>
        </p:nvSpPr>
        <p:spPr>
          <a:xfrm>
            <a:off x="4740450" y="1030300"/>
            <a:ext cx="3669600" cy="249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Two Columns" type="twoColTx">
  <p:cSld name="TITLE_AND_TWO_COLUMN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1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2" name="Google Shape;42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94000" y="4671987"/>
            <a:ext cx="2156224" cy="16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alf Page List">
  <p:cSld name="SECTION_TITLE_AND_DESCRIPTION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0" name="Google Shape;50;p15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37062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pic>
        <p:nvPicPr>
          <p:cNvPr id="51" name="Google Shape;51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94000" y="4671987"/>
            <a:ext cx="2156224" cy="165575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15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37617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■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 b="1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 Light"/>
              <a:buChar char="●"/>
              <a:defRPr sz="1800">
                <a:solidFill>
                  <a:schemeClr val="dk2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4" r:id="rId5"/>
    <p:sldLayoutId id="2147483657" r:id="rId6"/>
    <p:sldLayoutId id="2147483658" r:id="rId7"/>
    <p:sldLayoutId id="2147483659" r:id="rId8"/>
    <p:sldLayoutId id="2147483661" r:id="rId9"/>
    <p:sldLayoutId id="2147483662" r:id="rId10"/>
    <p:sldLayoutId id="2147483663" r:id="rId11"/>
    <p:sldLayoutId id="2147483664" r:id="rId12"/>
    <p:sldLayoutId id="2147483665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jpg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1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2"/>
          <p:cNvSpPr/>
          <p:nvPr/>
        </p:nvSpPr>
        <p:spPr>
          <a:xfrm>
            <a:off x="497300" y="1247088"/>
            <a:ext cx="927900" cy="927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22"/>
          <p:cNvSpPr/>
          <p:nvPr/>
        </p:nvSpPr>
        <p:spPr>
          <a:xfrm>
            <a:off x="1789200" y="1247088"/>
            <a:ext cx="927900" cy="927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22"/>
          <p:cNvSpPr/>
          <p:nvPr/>
        </p:nvSpPr>
        <p:spPr>
          <a:xfrm>
            <a:off x="3081100" y="1247088"/>
            <a:ext cx="927900" cy="927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22"/>
          <p:cNvSpPr/>
          <p:nvPr/>
        </p:nvSpPr>
        <p:spPr>
          <a:xfrm>
            <a:off x="4373000" y="1247088"/>
            <a:ext cx="927900" cy="927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22"/>
          <p:cNvSpPr txBox="1"/>
          <p:nvPr/>
        </p:nvSpPr>
        <p:spPr>
          <a:xfrm>
            <a:off x="497300" y="2338163"/>
            <a:ext cx="9279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800" b="1">
                <a:latin typeface="Google Sans"/>
                <a:ea typeface="Google Sans"/>
                <a:cs typeface="Google Sans"/>
                <a:sym typeface="Google Sans"/>
              </a:rPr>
              <a:t>Google Blue 500</a:t>
            </a:r>
            <a:endParaRPr sz="800" b="1"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800">
                <a:latin typeface="Google Sans"/>
                <a:ea typeface="Google Sans"/>
                <a:cs typeface="Google Sans"/>
                <a:sym typeface="Google Sans"/>
              </a:rPr>
              <a:t>#4285f4</a:t>
            </a:r>
            <a:endParaRPr sz="800"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4" name="Google Shape;94;p22"/>
          <p:cNvSpPr txBox="1"/>
          <p:nvPr/>
        </p:nvSpPr>
        <p:spPr>
          <a:xfrm>
            <a:off x="1789194" y="2338157"/>
            <a:ext cx="9279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800" b="1">
                <a:latin typeface="Google Sans"/>
                <a:ea typeface="Google Sans"/>
                <a:cs typeface="Google Sans"/>
                <a:sym typeface="Google Sans"/>
              </a:rPr>
              <a:t>Google Red 500</a:t>
            </a:r>
            <a:endParaRPr sz="800" b="1"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800">
                <a:latin typeface="Google Sans"/>
                <a:ea typeface="Google Sans"/>
                <a:cs typeface="Google Sans"/>
                <a:sym typeface="Google Sans"/>
              </a:rPr>
              <a:t>#ea4335</a:t>
            </a:r>
            <a:endParaRPr sz="8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5" name="Google Shape;95;p22"/>
          <p:cNvSpPr txBox="1"/>
          <p:nvPr/>
        </p:nvSpPr>
        <p:spPr>
          <a:xfrm>
            <a:off x="3081094" y="2338157"/>
            <a:ext cx="9279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800" b="1">
                <a:latin typeface="Google Sans"/>
                <a:ea typeface="Google Sans"/>
                <a:cs typeface="Google Sans"/>
                <a:sym typeface="Google Sans"/>
              </a:rPr>
              <a:t>Google Yellow 500</a:t>
            </a:r>
            <a:endParaRPr sz="800" b="1"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800">
                <a:latin typeface="Google Sans"/>
                <a:ea typeface="Google Sans"/>
                <a:cs typeface="Google Sans"/>
                <a:sym typeface="Google Sans"/>
              </a:rPr>
              <a:t>#fbbc04</a:t>
            </a:r>
            <a:endParaRPr sz="8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6" name="Google Shape;96;p22"/>
          <p:cNvSpPr txBox="1"/>
          <p:nvPr/>
        </p:nvSpPr>
        <p:spPr>
          <a:xfrm>
            <a:off x="4372994" y="2338157"/>
            <a:ext cx="9279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800" b="1">
                <a:latin typeface="Google Sans"/>
                <a:ea typeface="Google Sans"/>
                <a:cs typeface="Google Sans"/>
                <a:sym typeface="Google Sans"/>
              </a:rPr>
              <a:t>Google Green 500</a:t>
            </a:r>
            <a:endParaRPr sz="800" b="1"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800">
                <a:latin typeface="Google Sans"/>
                <a:ea typeface="Google Sans"/>
                <a:cs typeface="Google Sans"/>
                <a:sym typeface="Google Sans"/>
              </a:rPr>
              <a:t>#34a853</a:t>
            </a:r>
            <a:endParaRPr sz="8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7" name="Google Shape;97;p22"/>
          <p:cNvSpPr/>
          <p:nvPr/>
        </p:nvSpPr>
        <p:spPr>
          <a:xfrm>
            <a:off x="497300" y="2930938"/>
            <a:ext cx="927900" cy="927900"/>
          </a:xfrm>
          <a:prstGeom prst="rect">
            <a:avLst/>
          </a:prstGeom>
          <a:solidFill>
            <a:srgbClr val="E8EA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22"/>
          <p:cNvSpPr/>
          <p:nvPr/>
        </p:nvSpPr>
        <p:spPr>
          <a:xfrm>
            <a:off x="1789200" y="2930938"/>
            <a:ext cx="927900" cy="927900"/>
          </a:xfrm>
          <a:prstGeom prst="rect">
            <a:avLst/>
          </a:prstGeom>
          <a:solidFill>
            <a:srgbClr val="20212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22"/>
          <p:cNvSpPr txBox="1"/>
          <p:nvPr/>
        </p:nvSpPr>
        <p:spPr>
          <a:xfrm>
            <a:off x="497294" y="4022007"/>
            <a:ext cx="9279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800" b="1">
                <a:latin typeface="Google Sans"/>
                <a:ea typeface="Google Sans"/>
                <a:cs typeface="Google Sans"/>
                <a:sym typeface="Google Sans"/>
              </a:rPr>
              <a:t>Google Grey 200</a:t>
            </a:r>
            <a:endParaRPr sz="800" b="1"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800">
                <a:latin typeface="Google Sans"/>
                <a:ea typeface="Google Sans"/>
                <a:cs typeface="Google Sans"/>
                <a:sym typeface="Google Sans"/>
              </a:rPr>
              <a:t>#e8eaed</a:t>
            </a:r>
            <a:endParaRPr sz="8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00" name="Google Shape;100;p22"/>
          <p:cNvSpPr txBox="1"/>
          <p:nvPr/>
        </p:nvSpPr>
        <p:spPr>
          <a:xfrm>
            <a:off x="1789194" y="4022007"/>
            <a:ext cx="9279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800" b="1">
                <a:latin typeface="Google Sans"/>
                <a:ea typeface="Google Sans"/>
                <a:cs typeface="Google Sans"/>
                <a:sym typeface="Google Sans"/>
              </a:rPr>
              <a:t>Google Grey 900</a:t>
            </a:r>
            <a:endParaRPr sz="800" b="1"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800">
                <a:latin typeface="Google Sans"/>
                <a:ea typeface="Google Sans"/>
                <a:cs typeface="Google Sans"/>
                <a:sym typeface="Google Sans"/>
              </a:rPr>
              <a:t>#202124</a:t>
            </a:r>
            <a:endParaRPr sz="8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01" name="Google Shape;101;p22"/>
          <p:cNvSpPr txBox="1"/>
          <p:nvPr/>
        </p:nvSpPr>
        <p:spPr>
          <a:xfrm>
            <a:off x="6293115" y="1199595"/>
            <a:ext cx="19347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Headlines</a:t>
            </a:r>
            <a:endParaRPr sz="2000" b="1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Google Sans Bold</a:t>
            </a:r>
            <a:endParaRPr b="1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02" name="Google Shape;102;p22"/>
          <p:cNvSpPr txBox="1"/>
          <p:nvPr/>
        </p:nvSpPr>
        <p:spPr>
          <a:xfrm>
            <a:off x="6293115" y="2420870"/>
            <a:ext cx="19347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Subheads</a:t>
            </a:r>
            <a:endParaRPr sz="2000">
              <a:solidFill>
                <a:srgbClr val="5F6368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5F6368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Roboto Mono Light</a:t>
            </a:r>
            <a:endParaRPr>
              <a:solidFill>
                <a:srgbClr val="5F6368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103" name="Google Shape;103;p22"/>
          <p:cNvSpPr txBox="1"/>
          <p:nvPr/>
        </p:nvSpPr>
        <p:spPr>
          <a:xfrm>
            <a:off x="6293115" y="3642145"/>
            <a:ext cx="19347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Body</a:t>
            </a:r>
            <a:endParaRPr sz="2000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Google Sans Normal</a:t>
            </a:r>
            <a:endParaRPr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8"/>
          <p:cNvSpPr txBox="1">
            <a:spLocks noGrp="1"/>
          </p:cNvSpPr>
          <p:nvPr>
            <p:ph type="title"/>
          </p:nvPr>
        </p:nvSpPr>
        <p:spPr>
          <a:xfrm>
            <a:off x="2863450" y="2179550"/>
            <a:ext cx="5718300" cy="1673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80"/>
              <a:t>Simple statement, URL or quote goes here. Limit text </a:t>
            </a:r>
            <a:br>
              <a:rPr lang="en" sz="3680"/>
            </a:br>
            <a:r>
              <a:rPr lang="en" sz="3680"/>
              <a:t>to four lines or less.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1921597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F1469C0-ADC7-43E9-7348-09D9D550A5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9144001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8"/>
          <p:cNvSpPr txBox="1">
            <a:spLocks noGrp="1"/>
          </p:cNvSpPr>
          <p:nvPr>
            <p:ph type="title"/>
          </p:nvPr>
        </p:nvSpPr>
        <p:spPr>
          <a:xfrm>
            <a:off x="2863450" y="2179550"/>
            <a:ext cx="5718300" cy="1673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/>
              <a:t>Solve for one, extend to many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867012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nternational Disability Alliance (IDA) on X: &quot;&quot;Nothing About Us, Without Us!&quot;  is a well-known motto for the disability movement. It means that  governments and other decision-makers must include us in all issues">
            <a:extLst>
              <a:ext uri="{FF2B5EF4-FFF2-40B4-BE49-F238E27FC236}">
                <a16:creationId xmlns:a16="http://schemas.microsoft.com/office/drawing/2014/main" id="{3FA3CD97-12B4-C8B1-7E02-6D2B0F9C3D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89001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8"/>
          <p:cNvSpPr txBox="1">
            <a:spLocks noGrp="1"/>
          </p:cNvSpPr>
          <p:nvPr>
            <p:ph type="title"/>
          </p:nvPr>
        </p:nvSpPr>
        <p:spPr>
          <a:xfrm>
            <a:off x="2877014" y="1063082"/>
            <a:ext cx="6170341" cy="3932663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/>
              <a:t>Risk marginalization and only cater to the central, normal values as peak users in the Gaussian(bell) curve.</a:t>
            </a:r>
          </a:p>
        </p:txBody>
      </p:sp>
    </p:spTree>
    <p:extLst>
      <p:ext uri="{BB962C8B-B14F-4D97-AF65-F5344CB8AC3E}">
        <p14:creationId xmlns:p14="http://schemas.microsoft.com/office/powerpoint/2010/main" val="38865729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Bell curve graphic depicting normal performance distribution outline diagram. Labeled educational expectation measurement or prediction percentage analysis vector illustration.">
            <a:extLst>
              <a:ext uri="{FF2B5EF4-FFF2-40B4-BE49-F238E27FC236}">
                <a16:creationId xmlns:a16="http://schemas.microsoft.com/office/drawing/2014/main" id="{D38B5F14-8A56-D68A-717C-919B6E7D8B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44" y="0"/>
            <a:ext cx="61722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0219FB5-9C5E-D8ED-BC6B-E27EF1226B22}"/>
              </a:ext>
            </a:extLst>
          </p:cNvPr>
          <p:cNvSpPr txBox="1"/>
          <p:nvPr/>
        </p:nvSpPr>
        <p:spPr>
          <a:xfrm>
            <a:off x="505522" y="4835723"/>
            <a:ext cx="6103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Source : https://www.simplypsychology.org/normal-distribution.html</a:t>
            </a:r>
          </a:p>
        </p:txBody>
      </p:sp>
    </p:spTree>
    <p:extLst>
      <p:ext uri="{BB962C8B-B14F-4D97-AF65-F5344CB8AC3E}">
        <p14:creationId xmlns:p14="http://schemas.microsoft.com/office/powerpoint/2010/main" val="20118107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43"/>
          <p:cNvSpPr txBox="1">
            <a:spLocks noGrp="1"/>
          </p:cNvSpPr>
          <p:nvPr>
            <p:ph type="title"/>
          </p:nvPr>
        </p:nvSpPr>
        <p:spPr>
          <a:xfrm>
            <a:off x="311700" y="750849"/>
            <a:ext cx="4000105" cy="357582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r>
              <a:rPr lang="en-US" sz="4000" b="1" dirty="0"/>
              <a:t>Be Kind and Forgiving</a:t>
            </a:r>
            <a:br>
              <a:rPr lang="en-US" sz="4000" b="1" dirty="0"/>
            </a:br>
            <a:br>
              <a:rPr lang="en-US" sz="4000" b="1" dirty="0"/>
            </a:br>
            <a:r>
              <a:rPr lang="en-US" sz="4000" b="1" dirty="0"/>
              <a:t>Grammarly - Disneyland of Spelling </a:t>
            </a:r>
            <a:endParaRPr lang="en" sz="4000" dirty="0"/>
          </a:p>
        </p:txBody>
      </p:sp>
      <p:sp>
        <p:nvSpPr>
          <p:cNvPr id="4" name="AutoShape 6" descr="Grammarly works in Microsoft Word">
            <a:extLst>
              <a:ext uri="{FF2B5EF4-FFF2-40B4-BE49-F238E27FC236}">
                <a16:creationId xmlns:a16="http://schemas.microsoft.com/office/drawing/2014/main" id="{11FA02EE-BBCB-FC75-90EB-B0A96B1AC9A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8A004A-DAE8-37EC-9AFB-6282C8D7FA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7005" y="0"/>
            <a:ext cx="5123795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43"/>
          <p:cNvSpPr txBox="1">
            <a:spLocks noGrp="1"/>
          </p:cNvSpPr>
          <p:nvPr>
            <p:ph type="title"/>
          </p:nvPr>
        </p:nvSpPr>
        <p:spPr>
          <a:xfrm>
            <a:off x="311700" y="750849"/>
            <a:ext cx="4661744" cy="265399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r>
              <a:rPr lang="en-US" sz="4000" b="1" dirty="0"/>
              <a:t>Implement a Forgiving Format to Accommodate Users’ Mistakes</a:t>
            </a:r>
            <a:endParaRPr lang="en" sz="4000" dirty="0"/>
          </a:p>
        </p:txBody>
      </p:sp>
      <p:sp>
        <p:nvSpPr>
          <p:cNvPr id="4" name="AutoShape 6" descr="Grammarly works in Microsoft Word">
            <a:extLst>
              <a:ext uri="{FF2B5EF4-FFF2-40B4-BE49-F238E27FC236}">
                <a16:creationId xmlns:a16="http://schemas.microsoft.com/office/drawing/2014/main" id="{11FA02EE-BBCB-FC75-90EB-B0A96B1AC9A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8ED8F2-4ADD-20A3-B71E-546A75A05893}"/>
              </a:ext>
            </a:extLst>
          </p:cNvPr>
          <p:cNvSpPr txBox="1"/>
          <p:nvPr/>
        </p:nvSpPr>
        <p:spPr>
          <a:xfrm>
            <a:off x="122663" y="3752828"/>
            <a:ext cx="5006897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1" dirty="0">
                <a:solidFill>
                  <a:srgbClr val="2B2B2B"/>
                </a:solidFill>
                <a:effectLst/>
                <a:latin typeface="Merriweather" panose="00000500000000000000" pitchFamily="2" charset="0"/>
              </a:rPr>
              <a:t>“We don’t make mistakes, just happy little accidents.”</a:t>
            </a:r>
            <a:br>
              <a:rPr lang="en-US" dirty="0"/>
            </a:br>
            <a:r>
              <a:rPr lang="en-US" b="0" i="1" dirty="0">
                <a:solidFill>
                  <a:srgbClr val="2B2B2B"/>
                </a:solidFill>
                <a:effectLst/>
                <a:latin typeface="Merriweather" panose="00000500000000000000" pitchFamily="2" charset="0"/>
              </a:rPr>
              <a:t>—Bob Ross, American painter, painting instructor, and TV show host</a:t>
            </a:r>
            <a:endParaRPr lang="en-US" i="1" dirty="0">
              <a:solidFill>
                <a:srgbClr val="2B2B2B"/>
              </a:solidFill>
              <a:latin typeface="Merriweather" panose="020F0502020204030204" pitchFamily="2" charset="0"/>
            </a:endParaRPr>
          </a:p>
          <a:p>
            <a:br>
              <a:rPr lang="en-US" dirty="0"/>
            </a:br>
            <a:endParaRPr lang="en-CA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EFBA17F-D235-C096-E5D8-AE09BC2ABA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3894" y="765930"/>
            <a:ext cx="4000106" cy="3783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3885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6"/>
          <p:cNvSpPr txBox="1">
            <a:spLocks noGrp="1"/>
          </p:cNvSpPr>
          <p:nvPr>
            <p:ph type="title"/>
          </p:nvPr>
        </p:nvSpPr>
        <p:spPr>
          <a:xfrm>
            <a:off x="275063" y="1531434"/>
            <a:ext cx="8110654" cy="161864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r>
              <a:rPr lang="en-CA" sz="3500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Abundance and not redundance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6" descr="Grammarly works in Microsoft Word">
            <a:extLst>
              <a:ext uri="{FF2B5EF4-FFF2-40B4-BE49-F238E27FC236}">
                <a16:creationId xmlns:a16="http://schemas.microsoft.com/office/drawing/2014/main" id="{11FA02EE-BBCB-FC75-90EB-B0A96B1AC9A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8ED8F2-4ADD-20A3-B71E-546A75A05893}"/>
              </a:ext>
            </a:extLst>
          </p:cNvPr>
          <p:cNvSpPr txBox="1"/>
          <p:nvPr/>
        </p:nvSpPr>
        <p:spPr>
          <a:xfrm>
            <a:off x="122663" y="3752828"/>
            <a:ext cx="500689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br>
              <a:rPr lang="en-US" dirty="0"/>
            </a:br>
            <a:endParaRPr lang="en-CA" dirty="0"/>
          </a:p>
        </p:txBody>
      </p:sp>
      <p:pic>
        <p:nvPicPr>
          <p:cNvPr id="8194" name="Picture 2" descr="Board view – Asana Help Center">
            <a:extLst>
              <a:ext uri="{FF2B5EF4-FFF2-40B4-BE49-F238E27FC236}">
                <a16:creationId xmlns:a16="http://schemas.microsoft.com/office/drawing/2014/main" id="{7BB14127-DEE0-B25A-66AA-556A2C0944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21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17462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10243" y="0"/>
            <a:ext cx="343375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3"/>
            <a:ext cx="9144003" cy="5143487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4"/>
          <p:cNvSpPr txBox="1">
            <a:spLocks noGrp="1"/>
          </p:cNvSpPr>
          <p:nvPr>
            <p:ph type="title"/>
          </p:nvPr>
        </p:nvSpPr>
        <p:spPr>
          <a:xfrm>
            <a:off x="312234" y="2036775"/>
            <a:ext cx="5270809" cy="197023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 fontScale="90000"/>
          </a:bodyPr>
          <a:lstStyle/>
          <a:p>
            <a:pPr algn="l"/>
            <a:r>
              <a:rPr lang="en-US" sz="3100" b="1" i="0" dirty="0">
                <a:solidFill>
                  <a:srgbClr val="180101"/>
                </a:solidFill>
                <a:effectLst/>
                <a:latin typeface="Arial" panose="020B0604020202020204" pitchFamily="34" charset="0"/>
              </a:rPr>
              <a:t>Designing for Neurodiversity, Empathy, Human Centric Design and Inclusion in Software Applications</a:t>
            </a:r>
            <a:br>
              <a:rPr lang="en-US" b="1" i="0" dirty="0">
                <a:solidFill>
                  <a:srgbClr val="180101"/>
                </a:solidFill>
                <a:effectLst/>
                <a:latin typeface="Arial" panose="020B0604020202020204" pitchFamily="34" charset="0"/>
              </a:rPr>
            </a:br>
            <a:br>
              <a:rPr lang="en-US" dirty="0"/>
            </a:br>
            <a:endParaRPr dirty="0"/>
          </a:p>
        </p:txBody>
      </p:sp>
      <p:sp>
        <p:nvSpPr>
          <p:cNvPr id="119" name="Google Shape;119;p24"/>
          <p:cNvSpPr txBox="1">
            <a:spLocks noGrp="1"/>
          </p:cNvSpPr>
          <p:nvPr>
            <p:ph type="subTitle" idx="1"/>
          </p:nvPr>
        </p:nvSpPr>
        <p:spPr>
          <a:xfrm>
            <a:off x="1134386" y="4501770"/>
            <a:ext cx="3841500" cy="318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 fontScale="70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>
                <a:solidFill>
                  <a:schemeClr val="accent4"/>
                </a:solidFill>
              </a:rPr>
              <a:t>Vancouver</a:t>
            </a:r>
            <a:endParaRPr dirty="0">
              <a:solidFill>
                <a:schemeClr val="accent4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A550754-2D2F-1777-BF52-8837E6592D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0242" y="-7435"/>
            <a:ext cx="3433757" cy="470581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43"/>
          <p:cNvSpPr txBox="1">
            <a:spLocks noGrp="1"/>
          </p:cNvSpPr>
          <p:nvPr>
            <p:ph type="title"/>
          </p:nvPr>
        </p:nvSpPr>
        <p:spPr>
          <a:xfrm>
            <a:off x="311699" y="126380"/>
            <a:ext cx="4840163" cy="451252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r>
              <a:rPr lang="en-US" sz="3300" dirty="0"/>
              <a:t>O</a:t>
            </a:r>
            <a:r>
              <a:rPr lang="en-US" sz="3300" b="1" dirty="0"/>
              <a:t>ften the first to sense danger akin to canaries in the coal mine</a:t>
            </a:r>
            <a:br>
              <a:rPr lang="en-US" sz="3300" b="1" dirty="0"/>
            </a:br>
            <a:r>
              <a:rPr lang="en-US" sz="3300" b="1" dirty="0"/>
              <a:t>Preventing miscommunication and not overwhelming the users</a:t>
            </a:r>
            <a:endParaRPr lang="en" sz="3300" dirty="0"/>
          </a:p>
        </p:txBody>
      </p:sp>
      <p:sp>
        <p:nvSpPr>
          <p:cNvPr id="4" name="AutoShape 6" descr="Grammarly works in Microsoft Word">
            <a:extLst>
              <a:ext uri="{FF2B5EF4-FFF2-40B4-BE49-F238E27FC236}">
                <a16:creationId xmlns:a16="http://schemas.microsoft.com/office/drawing/2014/main" id="{11FA02EE-BBCB-FC75-90EB-B0A96B1AC9A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pic>
        <p:nvPicPr>
          <p:cNvPr id="6146" name="Picture 2" descr="Women Leaving the Top: Canaries in the Coal Mine? | Coal mining, Poetry  art, Canary">
            <a:extLst>
              <a:ext uri="{FF2B5EF4-FFF2-40B4-BE49-F238E27FC236}">
                <a16:creationId xmlns:a16="http://schemas.microsoft.com/office/drawing/2014/main" id="{4593D6D3-344F-DF16-0795-6C635E852D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1392" y="3796525"/>
            <a:ext cx="1142491" cy="1182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Canaries in the Investment Coal Mine? | Financial Pathways">
            <a:extLst>
              <a:ext uri="{FF2B5EF4-FFF2-40B4-BE49-F238E27FC236}">
                <a16:creationId xmlns:a16="http://schemas.microsoft.com/office/drawing/2014/main" id="{FA14F825-2210-F3EC-4459-C7D03AD3CF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6788" y="609600"/>
            <a:ext cx="4072975" cy="2816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69946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Two Column Title</a:t>
            </a:r>
            <a:endParaRPr b="1" dirty="0"/>
          </a:p>
        </p:txBody>
      </p:sp>
      <p:sp>
        <p:nvSpPr>
          <p:cNvPr id="187" name="Google Shape;187;p3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867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500" dirty="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Lorem ipsum dolor sit amet, consectetur adipiscing elit. Suspendisse vehicula nulla a leo placerat, in convallis justo molestie. Ut id maximus mauris, vitae pharetra justo.</a:t>
            </a:r>
            <a:r>
              <a:rPr lang="en" sz="1500" dirty="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 </a:t>
            </a:r>
            <a:endParaRPr sz="1500" dirty="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7170" name="Picture 2" descr="Re: Important Docs (*now with attachments) : r/adhdmeme">
            <a:extLst>
              <a:ext uri="{FF2B5EF4-FFF2-40B4-BE49-F238E27FC236}">
                <a16:creationId xmlns:a16="http://schemas.microsoft.com/office/drawing/2014/main" id="{95F163D7-4D1E-4955-0960-76B8D3E590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3850" y="0"/>
            <a:ext cx="5010150" cy="5150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43"/>
          <p:cNvSpPr txBox="1">
            <a:spLocks noGrp="1"/>
          </p:cNvSpPr>
          <p:nvPr>
            <p:ph type="title"/>
          </p:nvPr>
        </p:nvSpPr>
        <p:spPr>
          <a:xfrm>
            <a:off x="311700" y="1840275"/>
            <a:ext cx="2518500" cy="146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50%</a:t>
            </a:r>
            <a:endParaRPr/>
          </a:p>
        </p:txBody>
      </p:sp>
      <p:sp>
        <p:nvSpPr>
          <p:cNvPr id="233" name="Google Shape;233;p43"/>
          <p:cNvSpPr txBox="1">
            <a:spLocks noGrp="1"/>
          </p:cNvSpPr>
          <p:nvPr>
            <p:ph type="title" idx="2"/>
          </p:nvPr>
        </p:nvSpPr>
        <p:spPr>
          <a:xfrm>
            <a:off x="311700" y="1257225"/>
            <a:ext cx="3994200" cy="5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more than</a:t>
            </a:r>
            <a:endParaRPr/>
          </a:p>
        </p:txBody>
      </p:sp>
      <p:sp>
        <p:nvSpPr>
          <p:cNvPr id="234" name="Google Shape;234;p43"/>
          <p:cNvSpPr txBox="1">
            <a:spLocks noGrp="1"/>
          </p:cNvSpPr>
          <p:nvPr>
            <p:ph type="title" idx="3"/>
          </p:nvPr>
        </p:nvSpPr>
        <p:spPr>
          <a:xfrm>
            <a:off x="311700" y="3302475"/>
            <a:ext cx="4121100" cy="5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Of this number slide</a:t>
            </a:r>
            <a:endParaRPr/>
          </a:p>
        </p:txBody>
      </p:sp>
      <p:pic>
        <p:nvPicPr>
          <p:cNvPr id="235" name="Google Shape;235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57780" y="0"/>
            <a:ext cx="3986221" cy="5143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263598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40;p44"/>
          <p:cNvPicPr preferRelativeResize="0"/>
          <p:nvPr/>
        </p:nvPicPr>
        <p:blipFill rotWithShape="1">
          <a:blip r:embed="rId3">
            <a:alphaModFix/>
          </a:blip>
          <a:srcRect l="19" r="19"/>
          <a:stretch/>
        </p:blipFill>
        <p:spPr>
          <a:xfrm>
            <a:off x="1850" y="0"/>
            <a:ext cx="91402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44"/>
          <p:cNvSpPr txBox="1">
            <a:spLocks noGrp="1"/>
          </p:cNvSpPr>
          <p:nvPr>
            <p:ph type="title" idx="4294967295"/>
          </p:nvPr>
        </p:nvSpPr>
        <p:spPr>
          <a:xfrm>
            <a:off x="967462" y="1229989"/>
            <a:ext cx="2861700" cy="207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80">
                <a:solidFill>
                  <a:schemeClr val="lt1"/>
                </a:solidFill>
              </a:rPr>
              <a:t>“Quote, short text, or diagram goes here.”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45"/>
          <p:cNvPicPr preferRelativeResize="0"/>
          <p:nvPr/>
        </p:nvPicPr>
        <p:blipFill rotWithShape="1">
          <a:blip r:embed="rId3">
            <a:alphaModFix/>
          </a:blip>
          <a:srcRect l="19" r="19"/>
          <a:stretch/>
        </p:blipFill>
        <p:spPr>
          <a:xfrm>
            <a:off x="1850" y="0"/>
            <a:ext cx="91402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4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45"/>
          <p:cNvSpPr txBox="1">
            <a:spLocks noGrp="1"/>
          </p:cNvSpPr>
          <p:nvPr>
            <p:ph type="title" idx="4294967295"/>
          </p:nvPr>
        </p:nvSpPr>
        <p:spPr>
          <a:xfrm>
            <a:off x="967462" y="1229989"/>
            <a:ext cx="2861700" cy="207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80">
                <a:solidFill>
                  <a:schemeClr val="lt1"/>
                </a:solidFill>
              </a:rPr>
              <a:t>“Quote, short text, or diagram goes here.”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Google Shape;254;p46"/>
          <p:cNvPicPr preferRelativeResize="0"/>
          <p:nvPr/>
        </p:nvPicPr>
        <p:blipFill rotWithShape="1">
          <a:blip r:embed="rId3">
            <a:alphaModFix/>
          </a:blip>
          <a:srcRect l="19" r="19"/>
          <a:stretch/>
        </p:blipFill>
        <p:spPr>
          <a:xfrm>
            <a:off x="1850" y="0"/>
            <a:ext cx="91402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4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46"/>
          <p:cNvSpPr txBox="1">
            <a:spLocks noGrp="1"/>
          </p:cNvSpPr>
          <p:nvPr>
            <p:ph type="title" idx="4294967295"/>
          </p:nvPr>
        </p:nvSpPr>
        <p:spPr>
          <a:xfrm>
            <a:off x="967462" y="1229989"/>
            <a:ext cx="2861700" cy="207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80">
                <a:solidFill>
                  <a:schemeClr val="lt1"/>
                </a:solidFill>
              </a:rPr>
              <a:t>“Quote, short text, or diagram goes here.”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Google Shape;261;p47"/>
          <p:cNvPicPr preferRelativeResize="0"/>
          <p:nvPr/>
        </p:nvPicPr>
        <p:blipFill rotWithShape="1">
          <a:blip r:embed="rId3">
            <a:alphaModFix/>
          </a:blip>
          <a:srcRect l="19" r="19"/>
          <a:stretch/>
        </p:blipFill>
        <p:spPr>
          <a:xfrm>
            <a:off x="1850" y="0"/>
            <a:ext cx="91402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4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47"/>
          <p:cNvSpPr txBox="1">
            <a:spLocks noGrp="1"/>
          </p:cNvSpPr>
          <p:nvPr>
            <p:ph type="title" idx="4294967295"/>
          </p:nvPr>
        </p:nvSpPr>
        <p:spPr>
          <a:xfrm>
            <a:off x="967462" y="1229989"/>
            <a:ext cx="2861700" cy="207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80">
                <a:solidFill>
                  <a:schemeClr val="lt1"/>
                </a:solidFill>
              </a:rPr>
              <a:t>“Quote, short text, or diagram goes here.”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E8E6"/>
        </a:solidFill>
        <a:effectLst/>
      </p:bgPr>
    </p:bg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8"/>
          <p:cNvSpPr txBox="1"/>
          <p:nvPr/>
        </p:nvSpPr>
        <p:spPr>
          <a:xfrm>
            <a:off x="1198125" y="2040750"/>
            <a:ext cx="6747900" cy="8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700">
                <a:solidFill>
                  <a:srgbClr val="D93025"/>
                </a:solidFill>
                <a:latin typeface="Google Sans"/>
                <a:ea typeface="Google Sans"/>
                <a:cs typeface="Google Sans"/>
                <a:sym typeface="Google Sans"/>
              </a:rPr>
              <a:t>Charts</a:t>
            </a:r>
            <a:endParaRPr sz="5700">
              <a:solidFill>
                <a:srgbClr val="D93025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9"/>
          <p:cNvSpPr txBox="1"/>
          <p:nvPr/>
        </p:nvSpPr>
        <p:spPr>
          <a:xfrm>
            <a:off x="850900" y="668406"/>
            <a:ext cx="271590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Google Sans"/>
              <a:buNone/>
            </a:pPr>
            <a:r>
              <a:rPr lang="en" sz="2500" b="0" i="0" u="none" strike="noStrike" cap="none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Chart Elements</a:t>
            </a:r>
            <a:endParaRPr sz="100">
              <a:solidFill>
                <a:schemeClr val="dk1"/>
              </a:solidFill>
            </a:endParaRPr>
          </a:p>
        </p:txBody>
      </p:sp>
      <p:sp>
        <p:nvSpPr>
          <p:cNvPr id="274" name="Google Shape;274;p49"/>
          <p:cNvSpPr/>
          <p:nvPr/>
        </p:nvSpPr>
        <p:spPr>
          <a:xfrm>
            <a:off x="850900" y="1899296"/>
            <a:ext cx="1437000" cy="257580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>
            <a:noFill/>
          </a:ln>
          <a:effectLst>
            <a:outerShdw blurRad="152400" rotWithShape="0">
              <a:srgbClr val="000000">
                <a:alpha val="247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Google Sans"/>
              <a:buNone/>
            </a:pPr>
            <a:r>
              <a:rPr lang="en" sz="1500" b="0" i="0" u="none" strike="noStrike" cap="non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Caption</a:t>
            </a:r>
            <a:endParaRPr sz="500"/>
          </a:p>
        </p:txBody>
      </p:sp>
      <p:sp>
        <p:nvSpPr>
          <p:cNvPr id="275" name="Google Shape;275;p49"/>
          <p:cNvSpPr txBox="1"/>
          <p:nvPr/>
        </p:nvSpPr>
        <p:spPr>
          <a:xfrm>
            <a:off x="850900" y="1434804"/>
            <a:ext cx="852600" cy="2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Google Sans"/>
              <a:buNone/>
            </a:pPr>
            <a:r>
              <a:rPr lang="en" sz="1500" b="0" i="0" u="none" strike="noStrike" cap="non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Large Box</a:t>
            </a:r>
            <a:endParaRPr sz="500"/>
          </a:p>
        </p:txBody>
      </p:sp>
      <p:sp>
        <p:nvSpPr>
          <p:cNvPr id="276" name="Google Shape;276;p49"/>
          <p:cNvSpPr/>
          <p:nvPr/>
        </p:nvSpPr>
        <p:spPr>
          <a:xfrm>
            <a:off x="2428447" y="1899296"/>
            <a:ext cx="1437000" cy="256140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19050" cap="flat" cmpd="sng">
            <a:solidFill>
              <a:srgbClr val="1A73E8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52400" rotWithShape="0">
              <a:srgbClr val="000000">
                <a:alpha val="247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Google Sans"/>
              <a:buNone/>
            </a:pPr>
            <a:r>
              <a:rPr lang="en" sz="1500" b="0" i="0" u="none" strike="noStrike" cap="non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Caption</a:t>
            </a:r>
            <a:endParaRPr sz="500"/>
          </a:p>
        </p:txBody>
      </p:sp>
      <p:sp>
        <p:nvSpPr>
          <p:cNvPr id="277" name="Google Shape;277;p49"/>
          <p:cNvSpPr txBox="1"/>
          <p:nvPr/>
        </p:nvSpPr>
        <p:spPr>
          <a:xfrm>
            <a:off x="1248501" y="2960301"/>
            <a:ext cx="385200" cy="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1B8C0"/>
              </a:buClr>
              <a:buSzPts val="500"/>
              <a:buFont typeface="Google Sans Medium"/>
              <a:buNone/>
            </a:pPr>
            <a:r>
              <a:rPr lang="en" sz="500">
                <a:solidFill>
                  <a:srgbClr val="B1B8C0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15</a:t>
            </a:r>
            <a:r>
              <a:rPr lang="en" sz="500" b="0" i="0" u="none" strike="noStrike" cap="none">
                <a:solidFill>
                  <a:srgbClr val="B1B8C0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pt Caption</a:t>
            </a:r>
            <a:endParaRPr sz="500"/>
          </a:p>
        </p:txBody>
      </p:sp>
      <p:sp>
        <p:nvSpPr>
          <p:cNvPr id="278" name="Google Shape;278;p49"/>
          <p:cNvSpPr txBox="1"/>
          <p:nvPr/>
        </p:nvSpPr>
        <p:spPr>
          <a:xfrm>
            <a:off x="2518547" y="1968625"/>
            <a:ext cx="558600" cy="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1B8C0"/>
              </a:buClr>
              <a:buSzPts val="500"/>
              <a:buFont typeface="Google Sans Medium"/>
              <a:buNone/>
            </a:pPr>
            <a:r>
              <a:rPr lang="en" sz="500">
                <a:solidFill>
                  <a:srgbClr val="B1B8C0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2</a:t>
            </a:r>
            <a:r>
              <a:rPr lang="en" sz="500" b="0" i="0" u="none" strike="noStrike" cap="none">
                <a:solidFill>
                  <a:srgbClr val="B1B8C0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pt Object Border</a:t>
            </a:r>
            <a:endParaRPr sz="500"/>
          </a:p>
        </p:txBody>
      </p:sp>
      <p:sp>
        <p:nvSpPr>
          <p:cNvPr id="279" name="Google Shape;279;p49"/>
          <p:cNvSpPr txBox="1"/>
          <p:nvPr/>
        </p:nvSpPr>
        <p:spPr>
          <a:xfrm>
            <a:off x="4279715" y="1434804"/>
            <a:ext cx="1070700" cy="2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Google Sans"/>
              <a:buNone/>
            </a:pPr>
            <a:r>
              <a:rPr lang="en" sz="1500" b="0" i="0" u="none" strike="noStrike" cap="non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Medium Box</a:t>
            </a:r>
            <a:endParaRPr sz="500"/>
          </a:p>
        </p:txBody>
      </p:sp>
      <p:sp>
        <p:nvSpPr>
          <p:cNvPr id="280" name="Google Shape;280;p49"/>
          <p:cNvSpPr/>
          <p:nvPr/>
        </p:nvSpPr>
        <p:spPr>
          <a:xfrm>
            <a:off x="4291548" y="1910393"/>
            <a:ext cx="1129800" cy="55470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>
            <a:noFill/>
          </a:ln>
          <a:effectLst>
            <a:outerShdw blurRad="203200" rotWithShape="0">
              <a:srgbClr val="000000">
                <a:alpha val="2196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lang="en" sz="1000" b="0" i="0" u="none" strike="noStrike" cap="non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Caption</a:t>
            </a:r>
            <a:endParaRPr sz="400"/>
          </a:p>
        </p:txBody>
      </p:sp>
      <p:sp>
        <p:nvSpPr>
          <p:cNvPr id="281" name="Google Shape;281;p49"/>
          <p:cNvSpPr/>
          <p:nvPr/>
        </p:nvSpPr>
        <p:spPr>
          <a:xfrm>
            <a:off x="4298765" y="2580668"/>
            <a:ext cx="1115400" cy="54780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19050" cap="flat" cmpd="sng">
            <a:solidFill>
              <a:srgbClr val="FBBC04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lang="en" sz="1000" b="0" i="0" u="none" strike="noStrike" cap="non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Caption</a:t>
            </a:r>
            <a:endParaRPr sz="1000"/>
          </a:p>
        </p:txBody>
      </p:sp>
      <p:sp>
        <p:nvSpPr>
          <p:cNvPr id="282" name="Google Shape;282;p49"/>
          <p:cNvSpPr/>
          <p:nvPr/>
        </p:nvSpPr>
        <p:spPr>
          <a:xfrm>
            <a:off x="4298765" y="3247445"/>
            <a:ext cx="1115400" cy="54780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19050" cap="flat" cmpd="sng">
            <a:solidFill>
              <a:srgbClr val="1A73E8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lang="en" sz="1000" b="0" i="0" u="none" strike="noStrike" cap="non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Caption</a:t>
            </a:r>
            <a:endParaRPr sz="1000"/>
          </a:p>
        </p:txBody>
      </p:sp>
      <p:sp>
        <p:nvSpPr>
          <p:cNvPr id="283" name="Google Shape;283;p49"/>
          <p:cNvSpPr/>
          <p:nvPr/>
        </p:nvSpPr>
        <p:spPr>
          <a:xfrm>
            <a:off x="4298765" y="3914236"/>
            <a:ext cx="1115400" cy="54780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19050" cap="flat" cmpd="sng">
            <a:solidFill>
              <a:srgbClr val="0F9D58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lang="en" sz="1000" b="0" i="0" u="none" strike="noStrike" cap="non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Caption</a:t>
            </a:r>
            <a:endParaRPr sz="1000"/>
          </a:p>
        </p:txBody>
      </p:sp>
      <p:sp>
        <p:nvSpPr>
          <p:cNvPr id="284" name="Google Shape;284;p49"/>
          <p:cNvSpPr txBox="1"/>
          <p:nvPr/>
        </p:nvSpPr>
        <p:spPr>
          <a:xfrm>
            <a:off x="6000850" y="1434804"/>
            <a:ext cx="822300" cy="2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Google Sans"/>
              <a:buNone/>
            </a:pPr>
            <a:r>
              <a:rPr lang="en" sz="1500" b="0" i="0" u="none" strike="noStrike" cap="non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Small Box</a:t>
            </a:r>
            <a:endParaRPr sz="500"/>
          </a:p>
        </p:txBody>
      </p:sp>
      <p:sp>
        <p:nvSpPr>
          <p:cNvPr id="285" name="Google Shape;285;p49"/>
          <p:cNvSpPr txBox="1"/>
          <p:nvPr/>
        </p:nvSpPr>
        <p:spPr>
          <a:xfrm>
            <a:off x="4376684" y="2639837"/>
            <a:ext cx="558600" cy="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1B8C0"/>
              </a:buClr>
              <a:buSzPts val="500"/>
              <a:buFont typeface="Google Sans Medium"/>
              <a:buNone/>
            </a:pPr>
            <a:r>
              <a:rPr lang="en" sz="500">
                <a:solidFill>
                  <a:srgbClr val="B1B8C0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2</a:t>
            </a:r>
            <a:r>
              <a:rPr lang="en" sz="500" b="0" i="0" u="none" strike="noStrike" cap="none">
                <a:solidFill>
                  <a:srgbClr val="B1B8C0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pt Object Border</a:t>
            </a:r>
            <a:endParaRPr sz="500"/>
          </a:p>
        </p:txBody>
      </p:sp>
      <p:sp>
        <p:nvSpPr>
          <p:cNvPr id="286" name="Google Shape;286;p49"/>
          <p:cNvSpPr/>
          <p:nvPr/>
        </p:nvSpPr>
        <p:spPr>
          <a:xfrm>
            <a:off x="6000850" y="1901124"/>
            <a:ext cx="1141800" cy="573300"/>
          </a:xfrm>
          <a:prstGeom prst="roundRect">
            <a:avLst>
              <a:gd name="adj" fmla="val 0"/>
            </a:avLst>
          </a:prstGeom>
          <a:solidFill>
            <a:srgbClr val="DCE5E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900"/>
              <a:buFont typeface="Google Sans"/>
              <a:buNone/>
            </a:pPr>
            <a:r>
              <a:rPr lang="en" sz="800" b="0" i="0" u="none" strike="noStrike" cap="none">
                <a:solidFill>
                  <a:srgbClr val="1A1A1A"/>
                </a:solidFill>
                <a:latin typeface="Google Sans"/>
                <a:ea typeface="Google Sans"/>
                <a:cs typeface="Google Sans"/>
                <a:sym typeface="Google Sans"/>
              </a:rPr>
              <a:t>Caption</a:t>
            </a:r>
            <a:endParaRPr sz="800"/>
          </a:p>
        </p:txBody>
      </p:sp>
      <p:sp>
        <p:nvSpPr>
          <p:cNvPr id="287" name="Google Shape;287;p49"/>
          <p:cNvSpPr txBox="1"/>
          <p:nvPr/>
        </p:nvSpPr>
        <p:spPr>
          <a:xfrm>
            <a:off x="5996074" y="1688940"/>
            <a:ext cx="1186500" cy="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600"/>
              <a:buFont typeface="Google Sans Medium"/>
              <a:buNone/>
            </a:pPr>
            <a:r>
              <a:rPr lang="en" sz="600" b="0" i="0" u="none" strike="noStrike" cap="none">
                <a:solidFill>
                  <a:srgbClr val="4285F4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Use for nested items only</a:t>
            </a:r>
            <a:endParaRPr sz="500"/>
          </a:p>
        </p:txBody>
      </p:sp>
      <p:sp>
        <p:nvSpPr>
          <p:cNvPr id="288" name="Google Shape;288;p49"/>
          <p:cNvSpPr txBox="1"/>
          <p:nvPr/>
        </p:nvSpPr>
        <p:spPr>
          <a:xfrm>
            <a:off x="4619602" y="2303350"/>
            <a:ext cx="478200" cy="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1B8C0"/>
              </a:buClr>
              <a:buSzPts val="500"/>
              <a:buFont typeface="Google Sans Medium"/>
              <a:buNone/>
            </a:pPr>
            <a:r>
              <a:rPr lang="en" sz="500">
                <a:solidFill>
                  <a:srgbClr val="B1B8C0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1</a:t>
            </a:r>
            <a:r>
              <a:rPr lang="en" sz="500" b="0" i="0" u="none" strike="noStrike" cap="none">
                <a:solidFill>
                  <a:srgbClr val="B1B8C0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0pt Caption</a:t>
            </a:r>
            <a:endParaRPr sz="500"/>
          </a:p>
        </p:txBody>
      </p:sp>
      <p:sp>
        <p:nvSpPr>
          <p:cNvPr id="289" name="Google Shape;289;p49"/>
          <p:cNvSpPr txBox="1"/>
          <p:nvPr/>
        </p:nvSpPr>
        <p:spPr>
          <a:xfrm>
            <a:off x="6363279" y="2303348"/>
            <a:ext cx="533400" cy="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1B8C0"/>
              </a:buClr>
              <a:buSzPts val="500"/>
              <a:buFont typeface="Google Sans Medium"/>
              <a:buNone/>
            </a:pPr>
            <a:r>
              <a:rPr lang="en" sz="500">
                <a:solidFill>
                  <a:srgbClr val="B1B8C0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8</a:t>
            </a:r>
            <a:r>
              <a:rPr lang="en" sz="500" b="0" i="0" u="none" strike="noStrike" cap="none">
                <a:solidFill>
                  <a:srgbClr val="B1B8C0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pt Caption</a:t>
            </a:r>
            <a:endParaRPr sz="500"/>
          </a:p>
        </p:txBody>
      </p:sp>
      <p:sp>
        <p:nvSpPr>
          <p:cNvPr id="290" name="Google Shape;290;p49"/>
          <p:cNvSpPr txBox="1"/>
          <p:nvPr/>
        </p:nvSpPr>
        <p:spPr>
          <a:xfrm>
            <a:off x="6000850" y="2848382"/>
            <a:ext cx="554100" cy="2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Google Sans"/>
              <a:buNone/>
            </a:pPr>
            <a:r>
              <a:rPr lang="en" sz="1500" b="0" i="0" u="none" strike="noStrike" cap="non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Labels</a:t>
            </a:r>
            <a:endParaRPr sz="500"/>
          </a:p>
        </p:txBody>
      </p:sp>
      <p:sp>
        <p:nvSpPr>
          <p:cNvPr id="291" name="Google Shape;291;p49"/>
          <p:cNvSpPr/>
          <p:nvPr/>
        </p:nvSpPr>
        <p:spPr>
          <a:xfrm>
            <a:off x="6002765" y="4062803"/>
            <a:ext cx="1437000" cy="283800"/>
          </a:xfrm>
          <a:prstGeom prst="roundRect">
            <a:avLst>
              <a:gd name="adj" fmla="val 50000"/>
            </a:avLst>
          </a:prstGeom>
          <a:solidFill>
            <a:srgbClr val="1A73E8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oogle Sans"/>
              <a:buNone/>
            </a:pPr>
            <a:r>
              <a:rPr lang="en" sz="1000" b="1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Label</a:t>
            </a:r>
            <a:endParaRPr sz="400"/>
          </a:p>
        </p:txBody>
      </p:sp>
      <p:sp>
        <p:nvSpPr>
          <p:cNvPr id="292" name="Google Shape;292;p49"/>
          <p:cNvSpPr/>
          <p:nvPr/>
        </p:nvSpPr>
        <p:spPr>
          <a:xfrm>
            <a:off x="6008171" y="3332390"/>
            <a:ext cx="1416300" cy="28350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>
            <a:noFill/>
          </a:ln>
          <a:effectLst>
            <a:outerShdw blurRad="127000" rotWithShape="0">
              <a:srgbClr val="000000">
                <a:alpha val="298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Google Sans Medium"/>
              <a:buNone/>
            </a:pPr>
            <a:r>
              <a:rPr lang="en" sz="1000" b="0" i="0" u="none" strike="noStrike" cap="none">
                <a:solidFill>
                  <a:srgbClr val="5F6368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Label</a:t>
            </a:r>
            <a:endParaRPr sz="400"/>
          </a:p>
        </p:txBody>
      </p:sp>
      <p:sp>
        <p:nvSpPr>
          <p:cNvPr id="293" name="Google Shape;293;p49"/>
          <p:cNvSpPr txBox="1"/>
          <p:nvPr/>
        </p:nvSpPr>
        <p:spPr>
          <a:xfrm>
            <a:off x="6016096" y="3914225"/>
            <a:ext cx="1007400" cy="1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1B8C0"/>
              </a:buClr>
              <a:buSzPts val="500"/>
              <a:buFont typeface="Google Sans Medium"/>
              <a:buNone/>
            </a:pPr>
            <a:r>
              <a:rPr lang="en" sz="500" b="0" i="0" u="none" strike="noStrike" cap="none">
                <a:solidFill>
                  <a:srgbClr val="B1B8C0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Round Corner Radius</a:t>
            </a:r>
            <a:endParaRPr sz="500"/>
          </a:p>
        </p:txBody>
      </p:sp>
      <p:sp>
        <p:nvSpPr>
          <p:cNvPr id="294" name="Google Shape;294;p49"/>
          <p:cNvSpPr txBox="1"/>
          <p:nvPr/>
        </p:nvSpPr>
        <p:spPr>
          <a:xfrm>
            <a:off x="6098786" y="3433593"/>
            <a:ext cx="381600" cy="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1B8C0"/>
              </a:buClr>
              <a:buSzPts val="500"/>
              <a:buFont typeface="Google Sans Medium"/>
              <a:buNone/>
            </a:pPr>
            <a:r>
              <a:rPr lang="en" sz="500">
                <a:solidFill>
                  <a:srgbClr val="B1B8C0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10</a:t>
            </a:r>
            <a:r>
              <a:rPr lang="en" sz="500" b="0" i="0" u="none" strike="noStrike" cap="none">
                <a:solidFill>
                  <a:srgbClr val="B1B8C0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pt Caption</a:t>
            </a:r>
            <a:endParaRPr sz="500"/>
          </a:p>
        </p:txBody>
      </p:sp>
      <p:sp>
        <p:nvSpPr>
          <p:cNvPr id="295" name="Google Shape;295;p49"/>
          <p:cNvSpPr txBox="1"/>
          <p:nvPr/>
        </p:nvSpPr>
        <p:spPr>
          <a:xfrm>
            <a:off x="7715022" y="1434804"/>
            <a:ext cx="619200" cy="2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Google Sans"/>
              <a:buNone/>
            </a:pPr>
            <a:r>
              <a:rPr lang="en" sz="1500" b="0" i="0" u="none" strike="noStrike" cap="non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Arrows</a:t>
            </a:r>
            <a:endParaRPr sz="500"/>
          </a:p>
        </p:txBody>
      </p:sp>
      <p:cxnSp>
        <p:nvCxnSpPr>
          <p:cNvPr id="296" name="Google Shape;296;p49"/>
          <p:cNvCxnSpPr/>
          <p:nvPr/>
        </p:nvCxnSpPr>
        <p:spPr>
          <a:xfrm>
            <a:off x="7709336" y="1921000"/>
            <a:ext cx="867600" cy="0"/>
          </a:xfrm>
          <a:prstGeom prst="straightConnector1">
            <a:avLst/>
          </a:prstGeom>
          <a:noFill/>
          <a:ln w="19050" cap="flat" cmpd="sng">
            <a:solidFill>
              <a:srgbClr val="1A73E8"/>
            </a:solidFill>
            <a:prstDash val="solid"/>
            <a:miter lim="400000"/>
            <a:headEnd type="none" w="sm" len="sm"/>
            <a:tailEnd type="triangle" w="med" len="med"/>
          </a:ln>
        </p:spPr>
      </p:cxnSp>
      <p:cxnSp>
        <p:nvCxnSpPr>
          <p:cNvPr id="297" name="Google Shape;297;p49"/>
          <p:cNvCxnSpPr/>
          <p:nvPr/>
        </p:nvCxnSpPr>
        <p:spPr>
          <a:xfrm>
            <a:off x="7709336" y="2571746"/>
            <a:ext cx="867600" cy="0"/>
          </a:xfrm>
          <a:prstGeom prst="straightConnector1">
            <a:avLst/>
          </a:prstGeom>
          <a:noFill/>
          <a:ln w="9525" cap="flat" cmpd="sng">
            <a:solidFill>
              <a:srgbClr val="1A73E8"/>
            </a:solidFill>
            <a:prstDash val="solid"/>
            <a:miter lim="400000"/>
            <a:headEnd type="none" w="sm" len="sm"/>
            <a:tailEnd type="triangle" w="med" len="med"/>
          </a:ln>
        </p:spPr>
      </p:cxnSp>
      <p:sp>
        <p:nvSpPr>
          <p:cNvPr id="298" name="Google Shape;298;p49"/>
          <p:cNvSpPr txBox="1"/>
          <p:nvPr/>
        </p:nvSpPr>
        <p:spPr>
          <a:xfrm>
            <a:off x="7709318" y="2088000"/>
            <a:ext cx="867600" cy="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1B8C0"/>
              </a:buClr>
              <a:buSzPts val="500"/>
              <a:buFont typeface="Google Sans Medium"/>
              <a:buNone/>
            </a:pPr>
            <a:r>
              <a:rPr lang="en" sz="500" b="0" i="0" u="none" strike="noStrike" cap="none">
                <a:solidFill>
                  <a:srgbClr val="B1B8C0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Simple Charts: </a:t>
            </a:r>
            <a:r>
              <a:rPr lang="en" sz="500">
                <a:solidFill>
                  <a:srgbClr val="B1B8C0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2</a:t>
            </a:r>
            <a:r>
              <a:rPr lang="en" sz="500" b="0" i="0" u="none" strike="noStrike" cap="none">
                <a:solidFill>
                  <a:srgbClr val="B1B8C0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pt</a:t>
            </a:r>
            <a:endParaRPr sz="500"/>
          </a:p>
        </p:txBody>
      </p:sp>
      <p:sp>
        <p:nvSpPr>
          <p:cNvPr id="299" name="Google Shape;299;p49"/>
          <p:cNvSpPr txBox="1"/>
          <p:nvPr/>
        </p:nvSpPr>
        <p:spPr>
          <a:xfrm>
            <a:off x="7709317" y="2739700"/>
            <a:ext cx="1007400" cy="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1B8C0"/>
              </a:buClr>
              <a:buSzPts val="500"/>
              <a:buFont typeface="Google Sans Medium"/>
              <a:buNone/>
            </a:pPr>
            <a:r>
              <a:rPr lang="en" sz="500" b="0" i="0" u="none" strike="noStrike" cap="none">
                <a:solidFill>
                  <a:srgbClr val="B1B8C0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Complex Charts: </a:t>
            </a:r>
            <a:r>
              <a:rPr lang="en" sz="500">
                <a:solidFill>
                  <a:srgbClr val="B1B8C0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1pt</a:t>
            </a:r>
            <a:endParaRPr sz="5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4" name="Google Shape;304;p50"/>
          <p:cNvCxnSpPr/>
          <p:nvPr/>
        </p:nvCxnSpPr>
        <p:spPr>
          <a:xfrm rot="10800000">
            <a:off x="6071173" y="3514989"/>
            <a:ext cx="1505700" cy="0"/>
          </a:xfrm>
          <a:prstGeom prst="straightConnector1">
            <a:avLst/>
          </a:prstGeom>
          <a:noFill/>
          <a:ln w="19050" cap="flat" cmpd="sng">
            <a:solidFill>
              <a:schemeClr val="accent4"/>
            </a:solidFill>
            <a:prstDash val="solid"/>
            <a:miter lim="400000"/>
            <a:headEnd type="none" w="sm" len="sm"/>
            <a:tailEnd type="triangle" w="med" len="med"/>
          </a:ln>
        </p:spPr>
      </p:cxnSp>
      <p:cxnSp>
        <p:nvCxnSpPr>
          <p:cNvPr id="305" name="Google Shape;305;p50"/>
          <p:cNvCxnSpPr/>
          <p:nvPr/>
        </p:nvCxnSpPr>
        <p:spPr>
          <a:xfrm>
            <a:off x="5747868" y="2095764"/>
            <a:ext cx="7638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400000"/>
            <a:headEnd type="none" w="sm" len="sm"/>
            <a:tailEnd type="triangle" w="med" len="med"/>
          </a:ln>
        </p:spPr>
      </p:cxnSp>
      <p:cxnSp>
        <p:nvCxnSpPr>
          <p:cNvPr id="306" name="Google Shape;306;p50"/>
          <p:cNvCxnSpPr/>
          <p:nvPr/>
        </p:nvCxnSpPr>
        <p:spPr>
          <a:xfrm>
            <a:off x="2796259" y="2095764"/>
            <a:ext cx="14235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400000"/>
            <a:headEnd type="none" w="sm" len="sm"/>
            <a:tailEnd type="triangle" w="med" len="med"/>
          </a:ln>
        </p:spPr>
      </p:cxnSp>
      <p:cxnSp>
        <p:nvCxnSpPr>
          <p:cNvPr id="307" name="Google Shape;307;p50"/>
          <p:cNvCxnSpPr/>
          <p:nvPr/>
        </p:nvCxnSpPr>
        <p:spPr>
          <a:xfrm rot="10800000">
            <a:off x="3507887" y="3526643"/>
            <a:ext cx="15057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400000"/>
            <a:headEnd type="none" w="sm" len="sm"/>
            <a:tailEnd type="triangle" w="med" len="med"/>
          </a:ln>
        </p:spPr>
      </p:cxnSp>
      <p:sp>
        <p:nvSpPr>
          <p:cNvPr id="308" name="Google Shape;308;p50"/>
          <p:cNvSpPr txBox="1"/>
          <p:nvPr/>
        </p:nvSpPr>
        <p:spPr>
          <a:xfrm>
            <a:off x="851250" y="660275"/>
            <a:ext cx="3804600" cy="3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Google Sans"/>
              <a:buNone/>
            </a:pPr>
            <a:r>
              <a:rPr lang="en" sz="2300" b="0" i="0" u="none" strike="noStrike" cap="none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Simple chart</a:t>
            </a:r>
            <a:endParaRPr sz="500">
              <a:solidFill>
                <a:schemeClr val="dk1"/>
              </a:solidFill>
            </a:endParaRPr>
          </a:p>
        </p:txBody>
      </p:sp>
      <p:sp>
        <p:nvSpPr>
          <p:cNvPr id="309" name="Google Shape;309;p50"/>
          <p:cNvSpPr/>
          <p:nvPr/>
        </p:nvSpPr>
        <p:spPr>
          <a:xfrm>
            <a:off x="851250" y="1388291"/>
            <a:ext cx="2580900" cy="314910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>
            <a:noFill/>
          </a:ln>
          <a:effectLst>
            <a:outerShdw blurRad="57150" rotWithShape="0">
              <a:srgbClr val="000000">
                <a:alpha val="2196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10" name="Google Shape;310;p50"/>
          <p:cNvSpPr/>
          <p:nvPr/>
        </p:nvSpPr>
        <p:spPr>
          <a:xfrm>
            <a:off x="6578553" y="1404960"/>
            <a:ext cx="1714200" cy="311580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19050" cap="flat" cmpd="sng">
            <a:solidFill>
              <a:schemeClr val="accent4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57150" rotWithShape="0">
              <a:srgbClr val="000000">
                <a:alpha val="2196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11" name="Google Shape;311;p50"/>
          <p:cNvSpPr/>
          <p:nvPr/>
        </p:nvSpPr>
        <p:spPr>
          <a:xfrm>
            <a:off x="4278638" y="1388291"/>
            <a:ext cx="1722600" cy="314910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>
            <a:noFill/>
          </a:ln>
          <a:effectLst>
            <a:outerShdw blurRad="57150" rotWithShape="0">
              <a:srgbClr val="000000">
                <a:alpha val="2196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12" name="Google Shape;312;p50"/>
          <p:cNvSpPr txBox="1"/>
          <p:nvPr/>
        </p:nvSpPr>
        <p:spPr>
          <a:xfrm>
            <a:off x="1201288" y="2596527"/>
            <a:ext cx="729300" cy="1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Google Sans Medium"/>
              <a:buNone/>
            </a:pPr>
            <a:r>
              <a:rPr lang="en" sz="1100" b="0" i="0" u="none" strike="noStrike" cap="none">
                <a:solidFill>
                  <a:srgbClr val="5F6368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Short Label</a:t>
            </a:r>
            <a:endParaRPr sz="500"/>
          </a:p>
        </p:txBody>
      </p:sp>
      <p:sp>
        <p:nvSpPr>
          <p:cNvPr id="313" name="Google Shape;313;p50"/>
          <p:cNvSpPr txBox="1"/>
          <p:nvPr/>
        </p:nvSpPr>
        <p:spPr>
          <a:xfrm>
            <a:off x="1201288" y="3887164"/>
            <a:ext cx="729300" cy="1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Google Sans Medium"/>
              <a:buNone/>
            </a:pPr>
            <a:r>
              <a:rPr lang="en" sz="1100" b="0" i="0" u="none" strike="noStrike" cap="none">
                <a:solidFill>
                  <a:srgbClr val="5F6368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Short Label</a:t>
            </a:r>
            <a:endParaRPr sz="500"/>
          </a:p>
        </p:txBody>
      </p:sp>
      <p:sp>
        <p:nvSpPr>
          <p:cNvPr id="314" name="Google Shape;314;p50"/>
          <p:cNvSpPr txBox="1"/>
          <p:nvPr/>
        </p:nvSpPr>
        <p:spPr>
          <a:xfrm>
            <a:off x="2352932" y="3887164"/>
            <a:ext cx="729300" cy="1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Google Sans Medium"/>
              <a:buNone/>
            </a:pPr>
            <a:r>
              <a:rPr lang="en" sz="1100" b="0" i="0" u="none" strike="noStrike" cap="none">
                <a:solidFill>
                  <a:srgbClr val="5F6368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Short Label</a:t>
            </a:r>
            <a:endParaRPr sz="500"/>
          </a:p>
        </p:txBody>
      </p:sp>
      <p:sp>
        <p:nvSpPr>
          <p:cNvPr id="315" name="Google Shape;315;p50"/>
          <p:cNvSpPr txBox="1"/>
          <p:nvPr/>
        </p:nvSpPr>
        <p:spPr>
          <a:xfrm>
            <a:off x="2352932" y="2596527"/>
            <a:ext cx="729300" cy="1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Google Sans Medium"/>
              <a:buNone/>
            </a:pPr>
            <a:r>
              <a:rPr lang="en" sz="1100" b="0" i="0" u="none" strike="noStrike" cap="none">
                <a:solidFill>
                  <a:srgbClr val="5F6368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Short Label</a:t>
            </a:r>
            <a:endParaRPr sz="500"/>
          </a:p>
        </p:txBody>
      </p:sp>
      <p:sp>
        <p:nvSpPr>
          <p:cNvPr id="316" name="Google Shape;316;p50"/>
          <p:cNvSpPr txBox="1"/>
          <p:nvPr/>
        </p:nvSpPr>
        <p:spPr>
          <a:xfrm>
            <a:off x="4766000" y="3887164"/>
            <a:ext cx="729300" cy="1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Google Sans Medium"/>
              <a:buNone/>
            </a:pPr>
            <a:r>
              <a:rPr lang="en" sz="1100" b="0" i="0" u="none" strike="noStrike" cap="none">
                <a:solidFill>
                  <a:srgbClr val="5F6368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Short Label</a:t>
            </a:r>
            <a:endParaRPr sz="500"/>
          </a:p>
        </p:txBody>
      </p:sp>
      <p:sp>
        <p:nvSpPr>
          <p:cNvPr id="317" name="Google Shape;317;p50"/>
          <p:cNvSpPr txBox="1"/>
          <p:nvPr/>
        </p:nvSpPr>
        <p:spPr>
          <a:xfrm>
            <a:off x="4766000" y="2596527"/>
            <a:ext cx="729300" cy="1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Google Sans Medium"/>
              <a:buNone/>
            </a:pPr>
            <a:r>
              <a:rPr lang="en" sz="1100" b="0" i="0" u="none" strike="noStrike" cap="none">
                <a:solidFill>
                  <a:srgbClr val="5F6368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Short Label</a:t>
            </a:r>
            <a:endParaRPr sz="500"/>
          </a:p>
        </p:txBody>
      </p:sp>
      <p:sp>
        <p:nvSpPr>
          <p:cNvPr id="318" name="Google Shape;318;p50"/>
          <p:cNvSpPr txBox="1"/>
          <p:nvPr/>
        </p:nvSpPr>
        <p:spPr>
          <a:xfrm>
            <a:off x="7071051" y="3887164"/>
            <a:ext cx="729300" cy="1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Google Sans Medium"/>
              <a:buNone/>
            </a:pPr>
            <a:r>
              <a:rPr lang="en" sz="1100" b="0" i="0" u="none" strike="noStrike" cap="none">
                <a:solidFill>
                  <a:srgbClr val="5F6368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Short Label</a:t>
            </a:r>
            <a:endParaRPr sz="500"/>
          </a:p>
        </p:txBody>
      </p:sp>
      <p:sp>
        <p:nvSpPr>
          <p:cNvPr id="319" name="Google Shape;319;p50"/>
          <p:cNvSpPr txBox="1"/>
          <p:nvPr/>
        </p:nvSpPr>
        <p:spPr>
          <a:xfrm>
            <a:off x="7071051" y="2596527"/>
            <a:ext cx="729300" cy="1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Google Sans Medium"/>
              <a:buNone/>
            </a:pPr>
            <a:r>
              <a:rPr lang="en" sz="1100" b="0" i="0" u="none" strike="noStrike" cap="none">
                <a:solidFill>
                  <a:srgbClr val="5F6368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Short Label</a:t>
            </a:r>
            <a:endParaRPr sz="500"/>
          </a:p>
        </p:txBody>
      </p:sp>
      <p:sp>
        <p:nvSpPr>
          <p:cNvPr id="320" name="Google Shape;320;p50"/>
          <p:cNvSpPr/>
          <p:nvPr/>
        </p:nvSpPr>
        <p:spPr>
          <a:xfrm>
            <a:off x="1226694" y="1815179"/>
            <a:ext cx="686100" cy="686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21" name="Google Shape;321;p50"/>
          <p:cNvSpPr/>
          <p:nvPr/>
        </p:nvSpPr>
        <p:spPr>
          <a:xfrm>
            <a:off x="2371182" y="1815179"/>
            <a:ext cx="686100" cy="686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22" name="Google Shape;322;p50"/>
          <p:cNvSpPr/>
          <p:nvPr/>
        </p:nvSpPr>
        <p:spPr>
          <a:xfrm>
            <a:off x="1226694" y="3105817"/>
            <a:ext cx="686100" cy="686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23" name="Google Shape;323;p50"/>
          <p:cNvSpPr/>
          <p:nvPr/>
        </p:nvSpPr>
        <p:spPr>
          <a:xfrm>
            <a:off x="2371182" y="3105817"/>
            <a:ext cx="686100" cy="686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24" name="Google Shape;324;p50"/>
          <p:cNvSpPr/>
          <p:nvPr/>
        </p:nvSpPr>
        <p:spPr>
          <a:xfrm>
            <a:off x="4799462" y="1815179"/>
            <a:ext cx="686100" cy="6861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25" name="Google Shape;325;p50"/>
          <p:cNvSpPr/>
          <p:nvPr/>
        </p:nvSpPr>
        <p:spPr>
          <a:xfrm>
            <a:off x="4799462" y="3105817"/>
            <a:ext cx="686100" cy="6861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26" name="Google Shape;326;p50"/>
          <p:cNvSpPr/>
          <p:nvPr/>
        </p:nvSpPr>
        <p:spPr>
          <a:xfrm>
            <a:off x="7092642" y="1815179"/>
            <a:ext cx="686100" cy="6861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27" name="Google Shape;327;p50"/>
          <p:cNvSpPr/>
          <p:nvPr/>
        </p:nvSpPr>
        <p:spPr>
          <a:xfrm>
            <a:off x="7092642" y="3105817"/>
            <a:ext cx="686100" cy="6861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28" name="Google Shape;328;p50"/>
          <p:cNvSpPr/>
          <p:nvPr/>
        </p:nvSpPr>
        <p:spPr>
          <a:xfrm>
            <a:off x="1428067" y="2003733"/>
            <a:ext cx="292086" cy="30898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29" name="Google Shape;329;p50"/>
          <p:cNvSpPr/>
          <p:nvPr/>
        </p:nvSpPr>
        <p:spPr>
          <a:xfrm>
            <a:off x="2571858" y="2003733"/>
            <a:ext cx="292086" cy="30898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30" name="Google Shape;330;p50"/>
          <p:cNvSpPr/>
          <p:nvPr/>
        </p:nvSpPr>
        <p:spPr>
          <a:xfrm>
            <a:off x="1428067" y="3294370"/>
            <a:ext cx="292086" cy="30898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31" name="Google Shape;331;p50"/>
          <p:cNvSpPr/>
          <p:nvPr/>
        </p:nvSpPr>
        <p:spPr>
          <a:xfrm>
            <a:off x="2571858" y="3294370"/>
            <a:ext cx="292086" cy="30898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32" name="Google Shape;332;p50"/>
          <p:cNvSpPr/>
          <p:nvPr/>
        </p:nvSpPr>
        <p:spPr>
          <a:xfrm>
            <a:off x="4993876" y="2003733"/>
            <a:ext cx="292086" cy="30898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33" name="Google Shape;333;p50"/>
          <p:cNvSpPr/>
          <p:nvPr/>
        </p:nvSpPr>
        <p:spPr>
          <a:xfrm>
            <a:off x="4993876" y="3294370"/>
            <a:ext cx="292086" cy="30898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34" name="Google Shape;334;p50"/>
          <p:cNvSpPr/>
          <p:nvPr/>
        </p:nvSpPr>
        <p:spPr>
          <a:xfrm>
            <a:off x="7289649" y="2003733"/>
            <a:ext cx="292086" cy="30898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35" name="Google Shape;335;p50"/>
          <p:cNvSpPr/>
          <p:nvPr/>
        </p:nvSpPr>
        <p:spPr>
          <a:xfrm>
            <a:off x="7289649" y="3294370"/>
            <a:ext cx="292086" cy="30898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6"/>
          <p:cNvSpPr txBox="1">
            <a:spLocks noGrp="1"/>
          </p:cNvSpPr>
          <p:nvPr>
            <p:ph type="title"/>
          </p:nvPr>
        </p:nvSpPr>
        <p:spPr>
          <a:xfrm>
            <a:off x="311700" y="2343150"/>
            <a:ext cx="8520600" cy="1409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CA" dirty="0" err="1">
                <a:latin typeface="Roboto Mono Light" panose="020B0604020202020204" charset="0"/>
                <a:ea typeface="Roboto Mono Light" panose="020B0604020202020204" charset="0"/>
              </a:rPr>
              <a:t>Glossophobia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21BD5A9-4BB5-258F-BCB9-27F665A18E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8573" y="4296697"/>
            <a:ext cx="1505427" cy="846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2698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0" name="Google Shape;340;p51"/>
          <p:cNvCxnSpPr>
            <a:stCxn id="341" idx="0"/>
            <a:endCxn id="342" idx="0"/>
          </p:cNvCxnSpPr>
          <p:nvPr/>
        </p:nvCxnSpPr>
        <p:spPr>
          <a:xfrm rot="10800000" flipH="1">
            <a:off x="1426688" y="1115738"/>
            <a:ext cx="1562700" cy="14703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400000"/>
            <a:headEnd type="triangle" w="med" len="med"/>
            <a:tailEnd type="none" w="sm" len="sm"/>
          </a:ln>
        </p:spPr>
      </p:cxnSp>
      <p:cxnSp>
        <p:nvCxnSpPr>
          <p:cNvPr id="343" name="Google Shape;343;p51"/>
          <p:cNvCxnSpPr>
            <a:stCxn id="344" idx="0"/>
            <a:endCxn id="342" idx="0"/>
          </p:cNvCxnSpPr>
          <p:nvPr/>
        </p:nvCxnSpPr>
        <p:spPr>
          <a:xfrm rot="10800000">
            <a:off x="2989545" y="1115738"/>
            <a:ext cx="0" cy="14703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400000"/>
            <a:headEnd type="triangle" w="med" len="med"/>
            <a:tailEnd type="none" w="sm" len="sm"/>
          </a:ln>
        </p:spPr>
      </p:cxnSp>
      <p:cxnSp>
        <p:nvCxnSpPr>
          <p:cNvPr id="345" name="Google Shape;345;p51"/>
          <p:cNvCxnSpPr>
            <a:stCxn id="342" idx="0"/>
            <a:endCxn id="346" idx="0"/>
          </p:cNvCxnSpPr>
          <p:nvPr/>
        </p:nvCxnSpPr>
        <p:spPr>
          <a:xfrm>
            <a:off x="2989533" y="1115645"/>
            <a:ext cx="1582500" cy="14703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400000"/>
            <a:headEnd type="none" w="sm" len="sm"/>
            <a:tailEnd type="triangle" w="med" len="med"/>
          </a:ln>
        </p:spPr>
      </p:cxnSp>
      <p:sp>
        <p:nvSpPr>
          <p:cNvPr id="347" name="Google Shape;347;p51"/>
          <p:cNvSpPr txBox="1"/>
          <p:nvPr/>
        </p:nvSpPr>
        <p:spPr>
          <a:xfrm>
            <a:off x="850900" y="581819"/>
            <a:ext cx="2310600" cy="3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Google Sans"/>
              <a:buNone/>
            </a:pPr>
            <a:r>
              <a:rPr lang="en" sz="2300" b="0" i="0" u="none" strike="noStrike" cap="none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All-purpose Chart</a:t>
            </a:r>
            <a:endParaRPr sz="500">
              <a:solidFill>
                <a:schemeClr val="dk1"/>
              </a:solidFill>
            </a:endParaRPr>
          </a:p>
        </p:txBody>
      </p:sp>
      <p:sp>
        <p:nvSpPr>
          <p:cNvPr id="341" name="Google Shape;341;p51"/>
          <p:cNvSpPr/>
          <p:nvPr/>
        </p:nvSpPr>
        <p:spPr>
          <a:xfrm>
            <a:off x="852488" y="2586038"/>
            <a:ext cx="1148400" cy="54810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19050" cap="flat" cmpd="sng">
            <a:solidFill>
              <a:schemeClr val="accent3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lang="en" sz="1100" b="0" i="0" u="none" strike="noStrike" cap="non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Step A</a:t>
            </a:r>
            <a:endParaRPr sz="500"/>
          </a:p>
        </p:txBody>
      </p:sp>
      <p:sp>
        <p:nvSpPr>
          <p:cNvPr id="344" name="Google Shape;344;p51"/>
          <p:cNvSpPr/>
          <p:nvPr/>
        </p:nvSpPr>
        <p:spPr>
          <a:xfrm>
            <a:off x="2434995" y="2586038"/>
            <a:ext cx="1109100" cy="54810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19050" cap="flat" cmpd="sng">
            <a:solidFill>
              <a:schemeClr val="accent2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lang="en" sz="1100" b="0" i="0" u="none" strike="noStrike" cap="non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Step B</a:t>
            </a:r>
            <a:endParaRPr sz="500"/>
          </a:p>
        </p:txBody>
      </p:sp>
      <p:sp>
        <p:nvSpPr>
          <p:cNvPr id="346" name="Google Shape;346;p51"/>
          <p:cNvSpPr/>
          <p:nvPr/>
        </p:nvSpPr>
        <p:spPr>
          <a:xfrm>
            <a:off x="4017503" y="2586038"/>
            <a:ext cx="1109100" cy="54810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19050" cap="flat" cmpd="sng">
            <a:solidFill>
              <a:schemeClr val="accent4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lang="en" sz="1100" b="0" i="0" u="none" strike="noStrike" cap="non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Step C</a:t>
            </a:r>
            <a:endParaRPr sz="500"/>
          </a:p>
        </p:txBody>
      </p:sp>
      <p:sp>
        <p:nvSpPr>
          <p:cNvPr id="342" name="Google Shape;342;p51"/>
          <p:cNvSpPr/>
          <p:nvPr/>
        </p:nvSpPr>
        <p:spPr>
          <a:xfrm>
            <a:off x="2457183" y="1115645"/>
            <a:ext cx="1064700" cy="113490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>
            <a:noFill/>
          </a:ln>
          <a:effectLst>
            <a:outerShdw blurRad="203200" rotWithShape="0">
              <a:srgbClr val="000000">
                <a:alpha val="2196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48" name="Google Shape;348;p51"/>
          <p:cNvSpPr txBox="1"/>
          <p:nvPr/>
        </p:nvSpPr>
        <p:spPr>
          <a:xfrm>
            <a:off x="2624851" y="1859679"/>
            <a:ext cx="729300" cy="1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Google Sans Medium"/>
              <a:buNone/>
            </a:pPr>
            <a:r>
              <a:rPr lang="en" sz="1100" b="0" i="0" u="none" strike="noStrike" cap="none">
                <a:solidFill>
                  <a:srgbClr val="5F6368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Short Label</a:t>
            </a:r>
            <a:endParaRPr sz="500"/>
          </a:p>
        </p:txBody>
      </p:sp>
      <p:sp>
        <p:nvSpPr>
          <p:cNvPr id="349" name="Google Shape;349;p51"/>
          <p:cNvSpPr/>
          <p:nvPr/>
        </p:nvSpPr>
        <p:spPr>
          <a:xfrm>
            <a:off x="1727448" y="3441526"/>
            <a:ext cx="1109100" cy="54060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19050" cap="flat" cmpd="sng">
            <a:solidFill>
              <a:schemeClr val="dk2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lang="en" sz="1100" b="0" i="0" u="none" strike="noStrike" cap="non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Step D</a:t>
            </a:r>
            <a:endParaRPr sz="500"/>
          </a:p>
        </p:txBody>
      </p:sp>
      <p:sp>
        <p:nvSpPr>
          <p:cNvPr id="350" name="Google Shape;350;p51"/>
          <p:cNvSpPr/>
          <p:nvPr/>
        </p:nvSpPr>
        <p:spPr>
          <a:xfrm>
            <a:off x="3153854" y="3441526"/>
            <a:ext cx="1122300" cy="54060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19050" cap="flat" cmpd="sng">
            <a:solidFill>
              <a:schemeClr val="dk2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lang="en" sz="1100" b="0" i="0" u="none" strike="noStrike" cap="non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Step E</a:t>
            </a:r>
            <a:endParaRPr sz="500"/>
          </a:p>
        </p:txBody>
      </p:sp>
      <p:cxnSp>
        <p:nvCxnSpPr>
          <p:cNvPr id="351" name="Google Shape;351;p51"/>
          <p:cNvCxnSpPr>
            <a:stCxn id="350" idx="0"/>
            <a:endCxn id="346" idx="0"/>
          </p:cNvCxnSpPr>
          <p:nvPr/>
        </p:nvCxnSpPr>
        <p:spPr>
          <a:xfrm rot="10800000" flipH="1">
            <a:off x="3715004" y="2585926"/>
            <a:ext cx="857100" cy="8556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400000"/>
            <a:headEnd type="triangle" w="med" len="med"/>
            <a:tailEnd type="none" w="sm" len="sm"/>
          </a:ln>
        </p:spPr>
      </p:cxnSp>
      <p:cxnSp>
        <p:nvCxnSpPr>
          <p:cNvPr id="352" name="Google Shape;352;p51"/>
          <p:cNvCxnSpPr>
            <a:stCxn id="341" idx="0"/>
            <a:endCxn id="349" idx="0"/>
          </p:cNvCxnSpPr>
          <p:nvPr/>
        </p:nvCxnSpPr>
        <p:spPr>
          <a:xfrm>
            <a:off x="1426688" y="2586038"/>
            <a:ext cx="855300" cy="8556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400000"/>
            <a:headEnd type="none" w="sm" len="sm"/>
            <a:tailEnd type="triangle" w="med" len="med"/>
          </a:ln>
        </p:spPr>
      </p:cxnSp>
      <p:sp>
        <p:nvSpPr>
          <p:cNvPr id="353" name="Google Shape;353;p51"/>
          <p:cNvSpPr/>
          <p:nvPr/>
        </p:nvSpPr>
        <p:spPr>
          <a:xfrm>
            <a:off x="2765133" y="1313676"/>
            <a:ext cx="448800" cy="448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54" name="Google Shape;354;p51"/>
          <p:cNvSpPr/>
          <p:nvPr/>
        </p:nvSpPr>
        <p:spPr>
          <a:xfrm>
            <a:off x="2883130" y="1425516"/>
            <a:ext cx="212706" cy="22501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52"/>
          <p:cNvSpPr/>
          <p:nvPr/>
        </p:nvSpPr>
        <p:spPr>
          <a:xfrm>
            <a:off x="855662" y="1574006"/>
            <a:ext cx="1428000" cy="2712300"/>
          </a:xfrm>
          <a:prstGeom prst="roundRect">
            <a:avLst>
              <a:gd name="adj" fmla="val 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60" name="Google Shape;360;p52"/>
          <p:cNvSpPr/>
          <p:nvPr/>
        </p:nvSpPr>
        <p:spPr>
          <a:xfrm>
            <a:off x="855662" y="1138517"/>
            <a:ext cx="1428000" cy="27690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19050" cap="flat" cmpd="sng">
            <a:solidFill>
              <a:schemeClr val="accent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lang="en" sz="1100" b="0" i="0" u="none" strike="noStrike" cap="non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Label One</a:t>
            </a:r>
            <a:endParaRPr sz="500"/>
          </a:p>
        </p:txBody>
      </p:sp>
      <p:sp>
        <p:nvSpPr>
          <p:cNvPr id="361" name="Google Shape;361;p52"/>
          <p:cNvSpPr txBox="1"/>
          <p:nvPr/>
        </p:nvSpPr>
        <p:spPr>
          <a:xfrm>
            <a:off x="1205040" y="2247397"/>
            <a:ext cx="729300" cy="1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Google Sans Medium"/>
              <a:buNone/>
            </a:pPr>
            <a:r>
              <a:rPr lang="en" sz="1100" b="0" i="0" u="none" strike="noStrike" cap="none">
                <a:solidFill>
                  <a:srgbClr val="5F6368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Short Label</a:t>
            </a:r>
            <a:endParaRPr sz="500"/>
          </a:p>
        </p:txBody>
      </p:sp>
      <p:sp>
        <p:nvSpPr>
          <p:cNvPr id="362" name="Google Shape;362;p52"/>
          <p:cNvSpPr txBox="1"/>
          <p:nvPr/>
        </p:nvSpPr>
        <p:spPr>
          <a:xfrm>
            <a:off x="1205040" y="3095122"/>
            <a:ext cx="729300" cy="1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Google Sans Medium"/>
              <a:buNone/>
            </a:pPr>
            <a:r>
              <a:rPr lang="en" sz="1100" b="0" i="0" u="none" strike="noStrike" cap="none">
                <a:solidFill>
                  <a:srgbClr val="5F6368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Short Label</a:t>
            </a:r>
            <a:endParaRPr sz="500"/>
          </a:p>
        </p:txBody>
      </p:sp>
      <p:sp>
        <p:nvSpPr>
          <p:cNvPr id="363" name="Google Shape;363;p52"/>
          <p:cNvSpPr txBox="1"/>
          <p:nvPr/>
        </p:nvSpPr>
        <p:spPr>
          <a:xfrm>
            <a:off x="1205040" y="3930146"/>
            <a:ext cx="729300" cy="1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Google Sans Medium"/>
              <a:buNone/>
            </a:pPr>
            <a:r>
              <a:rPr lang="en" sz="1100" b="0" i="0" u="none" strike="noStrike" cap="none">
                <a:solidFill>
                  <a:srgbClr val="5F6368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Short Label</a:t>
            </a:r>
            <a:endParaRPr sz="500"/>
          </a:p>
        </p:txBody>
      </p:sp>
      <p:sp>
        <p:nvSpPr>
          <p:cNvPr id="364" name="Google Shape;364;p52"/>
          <p:cNvSpPr/>
          <p:nvPr/>
        </p:nvSpPr>
        <p:spPr>
          <a:xfrm>
            <a:off x="2371221" y="1138517"/>
            <a:ext cx="1428000" cy="27690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19050" cap="flat" cmpd="sng">
            <a:solidFill>
              <a:schemeClr val="accent3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lang="en" sz="1100" b="0" i="0" u="none" strike="noStrike" cap="non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Label Two</a:t>
            </a:r>
            <a:endParaRPr sz="500"/>
          </a:p>
        </p:txBody>
      </p:sp>
      <p:sp>
        <p:nvSpPr>
          <p:cNvPr id="365" name="Google Shape;365;p52"/>
          <p:cNvSpPr/>
          <p:nvPr/>
        </p:nvSpPr>
        <p:spPr>
          <a:xfrm>
            <a:off x="3872492" y="1138517"/>
            <a:ext cx="1428000" cy="27690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19050" cap="flat" cmpd="sng">
            <a:solidFill>
              <a:schemeClr val="accent4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lang="en" sz="1100" b="0" i="0" u="none" strike="noStrike" cap="non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Label Three</a:t>
            </a:r>
            <a:endParaRPr sz="500"/>
          </a:p>
        </p:txBody>
      </p:sp>
      <p:sp>
        <p:nvSpPr>
          <p:cNvPr id="366" name="Google Shape;366;p52"/>
          <p:cNvSpPr/>
          <p:nvPr/>
        </p:nvSpPr>
        <p:spPr>
          <a:xfrm>
            <a:off x="5373763" y="1138517"/>
            <a:ext cx="1428000" cy="27690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19050" cap="flat" cmpd="sng">
            <a:solidFill>
              <a:schemeClr val="accent2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lang="en" sz="1100" b="0" i="0" u="none" strike="noStrike" cap="non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Label Four</a:t>
            </a:r>
            <a:endParaRPr sz="500"/>
          </a:p>
        </p:txBody>
      </p:sp>
      <p:sp>
        <p:nvSpPr>
          <p:cNvPr id="367" name="Google Shape;367;p52"/>
          <p:cNvSpPr/>
          <p:nvPr/>
        </p:nvSpPr>
        <p:spPr>
          <a:xfrm>
            <a:off x="1367172" y="3427977"/>
            <a:ext cx="448800" cy="448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68" name="Google Shape;368;p52"/>
          <p:cNvSpPr/>
          <p:nvPr/>
        </p:nvSpPr>
        <p:spPr>
          <a:xfrm>
            <a:off x="1367172" y="2594017"/>
            <a:ext cx="448800" cy="448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69" name="Google Shape;369;p52"/>
          <p:cNvSpPr/>
          <p:nvPr/>
        </p:nvSpPr>
        <p:spPr>
          <a:xfrm>
            <a:off x="1367172" y="1747051"/>
            <a:ext cx="448800" cy="448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70" name="Google Shape;370;p52"/>
          <p:cNvSpPr/>
          <p:nvPr/>
        </p:nvSpPr>
        <p:spPr>
          <a:xfrm>
            <a:off x="1485169" y="1856714"/>
            <a:ext cx="212706" cy="22501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71" name="Google Shape;371;p52"/>
          <p:cNvSpPr/>
          <p:nvPr/>
        </p:nvSpPr>
        <p:spPr>
          <a:xfrm>
            <a:off x="1485169" y="2705858"/>
            <a:ext cx="212706" cy="22501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72" name="Google Shape;372;p52"/>
          <p:cNvSpPr/>
          <p:nvPr/>
        </p:nvSpPr>
        <p:spPr>
          <a:xfrm>
            <a:off x="1485169" y="3539817"/>
            <a:ext cx="212706" cy="22501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73" name="Google Shape;373;p52"/>
          <p:cNvSpPr/>
          <p:nvPr/>
        </p:nvSpPr>
        <p:spPr>
          <a:xfrm>
            <a:off x="2356933" y="1574006"/>
            <a:ext cx="1428000" cy="2712300"/>
          </a:xfrm>
          <a:prstGeom prst="roundRect">
            <a:avLst>
              <a:gd name="adj" fmla="val 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74" name="Google Shape;374;p52"/>
          <p:cNvSpPr txBox="1"/>
          <p:nvPr/>
        </p:nvSpPr>
        <p:spPr>
          <a:xfrm>
            <a:off x="2706311" y="2247397"/>
            <a:ext cx="729300" cy="1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Google Sans Medium"/>
              <a:buNone/>
            </a:pPr>
            <a:r>
              <a:rPr lang="en" sz="1100" b="0" i="0" u="none" strike="noStrike" cap="none">
                <a:solidFill>
                  <a:srgbClr val="5F6368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Short Label</a:t>
            </a:r>
            <a:endParaRPr sz="500"/>
          </a:p>
        </p:txBody>
      </p:sp>
      <p:sp>
        <p:nvSpPr>
          <p:cNvPr id="375" name="Google Shape;375;p52"/>
          <p:cNvSpPr txBox="1"/>
          <p:nvPr/>
        </p:nvSpPr>
        <p:spPr>
          <a:xfrm>
            <a:off x="2706311" y="3095122"/>
            <a:ext cx="729300" cy="1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Google Sans Medium"/>
              <a:buNone/>
            </a:pPr>
            <a:r>
              <a:rPr lang="en" sz="1100" b="0" i="0" u="none" strike="noStrike" cap="none">
                <a:solidFill>
                  <a:srgbClr val="5F6368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Short Label</a:t>
            </a:r>
            <a:endParaRPr sz="500"/>
          </a:p>
        </p:txBody>
      </p:sp>
      <p:sp>
        <p:nvSpPr>
          <p:cNvPr id="376" name="Google Shape;376;p52"/>
          <p:cNvSpPr txBox="1"/>
          <p:nvPr/>
        </p:nvSpPr>
        <p:spPr>
          <a:xfrm>
            <a:off x="2706311" y="3930146"/>
            <a:ext cx="729300" cy="1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Google Sans Medium"/>
              <a:buNone/>
            </a:pPr>
            <a:r>
              <a:rPr lang="en" sz="1100" b="0" i="0" u="none" strike="noStrike" cap="none">
                <a:solidFill>
                  <a:srgbClr val="5F6368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Short Label</a:t>
            </a:r>
            <a:endParaRPr sz="500"/>
          </a:p>
        </p:txBody>
      </p:sp>
      <p:sp>
        <p:nvSpPr>
          <p:cNvPr id="377" name="Google Shape;377;p52"/>
          <p:cNvSpPr/>
          <p:nvPr/>
        </p:nvSpPr>
        <p:spPr>
          <a:xfrm>
            <a:off x="2868443" y="3427977"/>
            <a:ext cx="448800" cy="4488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78" name="Google Shape;378;p52"/>
          <p:cNvSpPr/>
          <p:nvPr/>
        </p:nvSpPr>
        <p:spPr>
          <a:xfrm>
            <a:off x="2868443" y="2594017"/>
            <a:ext cx="448800" cy="4488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79" name="Google Shape;379;p52"/>
          <p:cNvSpPr/>
          <p:nvPr/>
        </p:nvSpPr>
        <p:spPr>
          <a:xfrm>
            <a:off x="2868443" y="1747051"/>
            <a:ext cx="448800" cy="4488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80" name="Google Shape;380;p52"/>
          <p:cNvSpPr/>
          <p:nvPr/>
        </p:nvSpPr>
        <p:spPr>
          <a:xfrm>
            <a:off x="2986440" y="1856714"/>
            <a:ext cx="212706" cy="22501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81" name="Google Shape;381;p52"/>
          <p:cNvSpPr/>
          <p:nvPr/>
        </p:nvSpPr>
        <p:spPr>
          <a:xfrm>
            <a:off x="2986440" y="2705858"/>
            <a:ext cx="212706" cy="22501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82" name="Google Shape;382;p52"/>
          <p:cNvSpPr/>
          <p:nvPr/>
        </p:nvSpPr>
        <p:spPr>
          <a:xfrm>
            <a:off x="2986440" y="3539817"/>
            <a:ext cx="212706" cy="22501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83" name="Google Shape;383;p52"/>
          <p:cNvSpPr/>
          <p:nvPr/>
        </p:nvSpPr>
        <p:spPr>
          <a:xfrm>
            <a:off x="3858205" y="1574006"/>
            <a:ext cx="1428000" cy="2712300"/>
          </a:xfrm>
          <a:prstGeom prst="roundRect">
            <a:avLst>
              <a:gd name="adj" fmla="val 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84" name="Google Shape;384;p52"/>
          <p:cNvSpPr txBox="1"/>
          <p:nvPr/>
        </p:nvSpPr>
        <p:spPr>
          <a:xfrm>
            <a:off x="4207582" y="2247397"/>
            <a:ext cx="729300" cy="1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Google Sans Medium"/>
              <a:buNone/>
            </a:pPr>
            <a:r>
              <a:rPr lang="en" sz="1100" b="0" i="0" u="none" strike="noStrike" cap="none">
                <a:solidFill>
                  <a:srgbClr val="5F6368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Short Label</a:t>
            </a:r>
            <a:endParaRPr sz="500"/>
          </a:p>
        </p:txBody>
      </p:sp>
      <p:sp>
        <p:nvSpPr>
          <p:cNvPr id="385" name="Google Shape;385;p52"/>
          <p:cNvSpPr txBox="1"/>
          <p:nvPr/>
        </p:nvSpPr>
        <p:spPr>
          <a:xfrm>
            <a:off x="4207582" y="3095122"/>
            <a:ext cx="729300" cy="1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Google Sans Medium"/>
              <a:buNone/>
            </a:pPr>
            <a:r>
              <a:rPr lang="en" sz="1100" b="0" i="0" u="none" strike="noStrike" cap="none">
                <a:solidFill>
                  <a:srgbClr val="5F6368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Short Label</a:t>
            </a:r>
            <a:endParaRPr sz="500"/>
          </a:p>
        </p:txBody>
      </p:sp>
      <p:sp>
        <p:nvSpPr>
          <p:cNvPr id="386" name="Google Shape;386;p52"/>
          <p:cNvSpPr txBox="1"/>
          <p:nvPr/>
        </p:nvSpPr>
        <p:spPr>
          <a:xfrm>
            <a:off x="4207582" y="3930146"/>
            <a:ext cx="729300" cy="1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Google Sans Medium"/>
              <a:buNone/>
            </a:pPr>
            <a:r>
              <a:rPr lang="en" sz="1100" b="0" i="0" u="none" strike="noStrike" cap="none">
                <a:solidFill>
                  <a:srgbClr val="5F6368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Short Label</a:t>
            </a:r>
            <a:endParaRPr sz="500"/>
          </a:p>
        </p:txBody>
      </p:sp>
      <p:sp>
        <p:nvSpPr>
          <p:cNvPr id="387" name="Google Shape;387;p52"/>
          <p:cNvSpPr/>
          <p:nvPr/>
        </p:nvSpPr>
        <p:spPr>
          <a:xfrm>
            <a:off x="4369714" y="3427977"/>
            <a:ext cx="448800" cy="4488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88" name="Google Shape;388;p52"/>
          <p:cNvSpPr/>
          <p:nvPr/>
        </p:nvSpPr>
        <p:spPr>
          <a:xfrm>
            <a:off x="4369714" y="2594017"/>
            <a:ext cx="448800" cy="4488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89" name="Google Shape;389;p52"/>
          <p:cNvSpPr/>
          <p:nvPr/>
        </p:nvSpPr>
        <p:spPr>
          <a:xfrm>
            <a:off x="4369714" y="1747051"/>
            <a:ext cx="448800" cy="4488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90" name="Google Shape;390;p52"/>
          <p:cNvSpPr/>
          <p:nvPr/>
        </p:nvSpPr>
        <p:spPr>
          <a:xfrm>
            <a:off x="4487711" y="1856714"/>
            <a:ext cx="212706" cy="22501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91" name="Google Shape;391;p52"/>
          <p:cNvSpPr/>
          <p:nvPr/>
        </p:nvSpPr>
        <p:spPr>
          <a:xfrm>
            <a:off x="4487711" y="2705858"/>
            <a:ext cx="212706" cy="22501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92" name="Google Shape;392;p52"/>
          <p:cNvSpPr/>
          <p:nvPr/>
        </p:nvSpPr>
        <p:spPr>
          <a:xfrm>
            <a:off x="4487711" y="3539817"/>
            <a:ext cx="212706" cy="22501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93" name="Google Shape;393;p52"/>
          <p:cNvSpPr/>
          <p:nvPr/>
        </p:nvSpPr>
        <p:spPr>
          <a:xfrm>
            <a:off x="5359476" y="1574006"/>
            <a:ext cx="1428000" cy="2712300"/>
          </a:xfrm>
          <a:prstGeom prst="roundRect">
            <a:avLst>
              <a:gd name="adj" fmla="val 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94" name="Google Shape;394;p52"/>
          <p:cNvSpPr txBox="1"/>
          <p:nvPr/>
        </p:nvSpPr>
        <p:spPr>
          <a:xfrm>
            <a:off x="5708854" y="2247397"/>
            <a:ext cx="729300" cy="1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Google Sans Medium"/>
              <a:buNone/>
            </a:pPr>
            <a:r>
              <a:rPr lang="en" sz="1100" b="0" i="0" u="none" strike="noStrike" cap="none">
                <a:solidFill>
                  <a:srgbClr val="5F6368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Short Label</a:t>
            </a:r>
            <a:endParaRPr sz="500"/>
          </a:p>
        </p:txBody>
      </p:sp>
      <p:sp>
        <p:nvSpPr>
          <p:cNvPr id="395" name="Google Shape;395;p52"/>
          <p:cNvSpPr txBox="1"/>
          <p:nvPr/>
        </p:nvSpPr>
        <p:spPr>
          <a:xfrm>
            <a:off x="5708854" y="3095122"/>
            <a:ext cx="729300" cy="1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Google Sans Medium"/>
              <a:buNone/>
            </a:pPr>
            <a:r>
              <a:rPr lang="en" sz="1100" b="0" i="0" u="none" strike="noStrike" cap="none">
                <a:solidFill>
                  <a:srgbClr val="5F6368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Short Label</a:t>
            </a:r>
            <a:endParaRPr sz="500"/>
          </a:p>
        </p:txBody>
      </p:sp>
      <p:sp>
        <p:nvSpPr>
          <p:cNvPr id="396" name="Google Shape;396;p52"/>
          <p:cNvSpPr txBox="1"/>
          <p:nvPr/>
        </p:nvSpPr>
        <p:spPr>
          <a:xfrm>
            <a:off x="5708854" y="3930146"/>
            <a:ext cx="729300" cy="1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Google Sans Medium"/>
              <a:buNone/>
            </a:pPr>
            <a:r>
              <a:rPr lang="en" sz="1100" b="0" i="0" u="none" strike="noStrike" cap="none">
                <a:solidFill>
                  <a:srgbClr val="5F6368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Short Label</a:t>
            </a:r>
            <a:endParaRPr sz="500"/>
          </a:p>
        </p:txBody>
      </p:sp>
      <p:sp>
        <p:nvSpPr>
          <p:cNvPr id="397" name="Google Shape;397;p52"/>
          <p:cNvSpPr/>
          <p:nvPr/>
        </p:nvSpPr>
        <p:spPr>
          <a:xfrm>
            <a:off x="5870986" y="3427977"/>
            <a:ext cx="448800" cy="4488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98" name="Google Shape;398;p52"/>
          <p:cNvSpPr/>
          <p:nvPr/>
        </p:nvSpPr>
        <p:spPr>
          <a:xfrm>
            <a:off x="5870986" y="2594017"/>
            <a:ext cx="448800" cy="4488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99" name="Google Shape;399;p52"/>
          <p:cNvSpPr/>
          <p:nvPr/>
        </p:nvSpPr>
        <p:spPr>
          <a:xfrm>
            <a:off x="5870986" y="1747051"/>
            <a:ext cx="448800" cy="4488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00" name="Google Shape;400;p52"/>
          <p:cNvSpPr/>
          <p:nvPr/>
        </p:nvSpPr>
        <p:spPr>
          <a:xfrm>
            <a:off x="5988983" y="1856714"/>
            <a:ext cx="212706" cy="22501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01" name="Google Shape;401;p52"/>
          <p:cNvSpPr/>
          <p:nvPr/>
        </p:nvSpPr>
        <p:spPr>
          <a:xfrm>
            <a:off x="5988983" y="2705858"/>
            <a:ext cx="212706" cy="22501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02" name="Google Shape;402;p52"/>
          <p:cNvSpPr/>
          <p:nvPr/>
        </p:nvSpPr>
        <p:spPr>
          <a:xfrm>
            <a:off x="5988983" y="3539817"/>
            <a:ext cx="212706" cy="22501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03" name="Google Shape;403;p52"/>
          <p:cNvSpPr txBox="1"/>
          <p:nvPr/>
        </p:nvSpPr>
        <p:spPr>
          <a:xfrm>
            <a:off x="851250" y="660275"/>
            <a:ext cx="3804600" cy="3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Google Sans"/>
              <a:buNone/>
            </a:pPr>
            <a:r>
              <a:rPr lang="en" sz="2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Big Portfolio C</a:t>
            </a:r>
            <a:r>
              <a:rPr lang="en" sz="2300" b="0" i="0" u="none" strike="noStrike" cap="none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hart</a:t>
            </a:r>
            <a:endParaRPr sz="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8" name="Google Shape;458;p54"/>
          <p:cNvCxnSpPr/>
          <p:nvPr/>
        </p:nvCxnSpPr>
        <p:spPr>
          <a:xfrm>
            <a:off x="1570844" y="1462667"/>
            <a:ext cx="0" cy="612900"/>
          </a:xfrm>
          <a:prstGeom prst="straightConnector1">
            <a:avLst/>
          </a:prstGeom>
          <a:noFill/>
          <a:ln w="19050" cap="flat" cmpd="sng">
            <a:solidFill>
              <a:srgbClr val="0CAD4D"/>
            </a:solidFill>
            <a:prstDash val="solid"/>
            <a:miter lim="400000"/>
            <a:headEnd type="none" w="sm" len="sm"/>
            <a:tailEnd type="triangle" w="med" len="med"/>
          </a:ln>
        </p:spPr>
      </p:cxnSp>
      <p:cxnSp>
        <p:nvCxnSpPr>
          <p:cNvPr id="459" name="Google Shape;459;p54"/>
          <p:cNvCxnSpPr/>
          <p:nvPr/>
        </p:nvCxnSpPr>
        <p:spPr>
          <a:xfrm>
            <a:off x="1866080" y="2575068"/>
            <a:ext cx="8988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400000"/>
            <a:headEnd type="none" w="sm" len="sm"/>
            <a:tailEnd type="triangle" w="med" len="med"/>
          </a:ln>
        </p:spPr>
      </p:cxnSp>
      <p:cxnSp>
        <p:nvCxnSpPr>
          <p:cNvPr id="460" name="Google Shape;460;p54"/>
          <p:cNvCxnSpPr/>
          <p:nvPr/>
        </p:nvCxnSpPr>
        <p:spPr>
          <a:xfrm>
            <a:off x="3304355" y="3851418"/>
            <a:ext cx="8988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400000"/>
            <a:headEnd type="none" w="sm" len="sm"/>
            <a:tailEnd type="triangle" w="med" len="med"/>
          </a:ln>
        </p:spPr>
      </p:cxnSp>
      <p:cxnSp>
        <p:nvCxnSpPr>
          <p:cNvPr id="461" name="Google Shape;461;p54"/>
          <p:cNvCxnSpPr/>
          <p:nvPr/>
        </p:nvCxnSpPr>
        <p:spPr>
          <a:xfrm>
            <a:off x="4728343" y="2575068"/>
            <a:ext cx="898800" cy="0"/>
          </a:xfrm>
          <a:prstGeom prst="straightConnector1">
            <a:avLst/>
          </a:prstGeom>
          <a:noFill/>
          <a:ln w="19050" cap="flat" cmpd="sng">
            <a:solidFill>
              <a:srgbClr val="4285F4"/>
            </a:solidFill>
            <a:prstDash val="solid"/>
            <a:miter lim="400000"/>
            <a:headEnd type="none" w="sm" len="sm"/>
            <a:tailEnd type="triangle" w="med" len="med"/>
          </a:ln>
        </p:spPr>
      </p:cxnSp>
      <p:cxnSp>
        <p:nvCxnSpPr>
          <p:cNvPr id="462" name="Google Shape;462;p54"/>
          <p:cNvCxnSpPr/>
          <p:nvPr/>
        </p:nvCxnSpPr>
        <p:spPr>
          <a:xfrm>
            <a:off x="6166618" y="2575068"/>
            <a:ext cx="898800" cy="0"/>
          </a:xfrm>
          <a:prstGeom prst="straightConnector1">
            <a:avLst/>
          </a:prstGeom>
          <a:noFill/>
          <a:ln w="19050" cap="flat" cmpd="sng">
            <a:solidFill>
              <a:srgbClr val="4285F4"/>
            </a:solidFill>
            <a:prstDash val="solid"/>
            <a:miter lim="400000"/>
            <a:headEnd type="none" w="sm" len="sm"/>
            <a:tailEnd type="triangle" w="med" len="med"/>
          </a:ln>
        </p:spPr>
      </p:cxnSp>
      <p:sp>
        <p:nvSpPr>
          <p:cNvPr id="463" name="Google Shape;463;p54"/>
          <p:cNvSpPr/>
          <p:nvPr/>
        </p:nvSpPr>
        <p:spPr>
          <a:xfrm>
            <a:off x="857250" y="1161070"/>
            <a:ext cx="1427100" cy="39300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19050" cap="flat" cmpd="sng">
            <a:solidFill>
              <a:schemeClr val="accent4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lang="en" sz="1100" b="0" i="0" u="none" strike="noStrike" cap="non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Start</a:t>
            </a:r>
            <a:endParaRPr sz="500"/>
          </a:p>
        </p:txBody>
      </p:sp>
      <p:sp>
        <p:nvSpPr>
          <p:cNvPr id="464" name="Google Shape;464;p54"/>
          <p:cNvSpPr/>
          <p:nvPr/>
        </p:nvSpPr>
        <p:spPr>
          <a:xfrm>
            <a:off x="857250" y="2159000"/>
            <a:ext cx="1427100" cy="83220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19050" cap="flat" cmpd="sng">
            <a:solidFill>
              <a:schemeClr val="accent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lang="en" sz="1100" b="0" i="0" u="none" strike="noStrike" cap="non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Two or Three </a:t>
            </a:r>
            <a:br>
              <a:rPr lang="en" sz="1100" b="0" i="0" u="none" strike="noStrike" cap="non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</a:br>
            <a:r>
              <a:rPr lang="en" sz="1100" b="0" i="0" u="none" strike="noStrike" cap="non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Line Caption</a:t>
            </a:r>
            <a:endParaRPr sz="500"/>
          </a:p>
        </p:txBody>
      </p:sp>
      <p:sp>
        <p:nvSpPr>
          <p:cNvPr id="465" name="Google Shape;465;p54"/>
          <p:cNvSpPr/>
          <p:nvPr/>
        </p:nvSpPr>
        <p:spPr>
          <a:xfrm>
            <a:off x="2871788" y="2159000"/>
            <a:ext cx="1109100" cy="83220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19050" cap="flat" cmpd="sng">
            <a:solidFill>
              <a:schemeClr val="accent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lang="en" sz="1100" b="0" i="0" u="none" strike="noStrike" cap="non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Step A</a:t>
            </a:r>
            <a:endParaRPr sz="500"/>
          </a:p>
        </p:txBody>
      </p:sp>
      <p:sp>
        <p:nvSpPr>
          <p:cNvPr id="466" name="Google Shape;466;p54"/>
          <p:cNvSpPr/>
          <p:nvPr/>
        </p:nvSpPr>
        <p:spPr>
          <a:xfrm>
            <a:off x="4303712" y="2159000"/>
            <a:ext cx="1109100" cy="83220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19050" cap="flat" cmpd="sng">
            <a:solidFill>
              <a:schemeClr val="accent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lang="en" sz="1100" b="0" i="0" u="none" strike="noStrike" cap="non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Step B</a:t>
            </a:r>
            <a:endParaRPr sz="500"/>
          </a:p>
        </p:txBody>
      </p:sp>
      <p:sp>
        <p:nvSpPr>
          <p:cNvPr id="467" name="Google Shape;467;p54"/>
          <p:cNvSpPr/>
          <p:nvPr/>
        </p:nvSpPr>
        <p:spPr>
          <a:xfrm>
            <a:off x="5732983" y="2159000"/>
            <a:ext cx="1111500" cy="83220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19050" cap="flat" cmpd="sng">
            <a:solidFill>
              <a:schemeClr val="accent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lang="en" sz="1100" b="0" i="0" u="none" strike="noStrike" cap="non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Step C  </a:t>
            </a:r>
            <a:endParaRPr sz="500"/>
          </a:p>
        </p:txBody>
      </p:sp>
      <p:sp>
        <p:nvSpPr>
          <p:cNvPr id="468" name="Google Shape;468;p54"/>
          <p:cNvSpPr/>
          <p:nvPr/>
        </p:nvSpPr>
        <p:spPr>
          <a:xfrm>
            <a:off x="7156325" y="2159000"/>
            <a:ext cx="1120200" cy="83220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19050" cap="flat" cmpd="sng">
            <a:solidFill>
              <a:schemeClr val="accent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lang="en" sz="1100" b="0" i="0" u="none" strike="noStrike" cap="non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Step D</a:t>
            </a:r>
            <a:endParaRPr sz="500"/>
          </a:p>
        </p:txBody>
      </p:sp>
      <p:sp>
        <p:nvSpPr>
          <p:cNvPr id="469" name="Google Shape;469;p54"/>
          <p:cNvSpPr/>
          <p:nvPr/>
        </p:nvSpPr>
        <p:spPr>
          <a:xfrm>
            <a:off x="1990390" y="1715691"/>
            <a:ext cx="1149300" cy="28080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>
            <a:noFill/>
          </a:ln>
          <a:effectLst>
            <a:outerShdw blurRad="127000" rotWithShape="0">
              <a:srgbClr val="000000">
                <a:alpha val="298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Google Sans Medium"/>
              <a:buNone/>
            </a:pPr>
            <a:r>
              <a:rPr lang="en" sz="900" b="0" i="0" u="none" strike="noStrike" cap="none">
                <a:solidFill>
                  <a:srgbClr val="80868B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Bridge Caption</a:t>
            </a:r>
            <a:endParaRPr sz="500"/>
          </a:p>
        </p:txBody>
      </p:sp>
      <p:sp>
        <p:nvSpPr>
          <p:cNvPr id="470" name="Google Shape;470;p54"/>
          <p:cNvSpPr/>
          <p:nvPr/>
        </p:nvSpPr>
        <p:spPr>
          <a:xfrm>
            <a:off x="2859881" y="3434023"/>
            <a:ext cx="1121100" cy="8559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oogle Sans"/>
              <a:buNone/>
            </a:pPr>
            <a:r>
              <a:rPr lang="en" sz="1100" b="1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Decision</a:t>
            </a:r>
            <a:br>
              <a:rPr lang="en" sz="1100" b="1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</a:br>
            <a:r>
              <a:rPr lang="en" sz="1100" b="1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 Node?</a:t>
            </a:r>
            <a:endParaRPr sz="500"/>
          </a:p>
        </p:txBody>
      </p:sp>
      <p:cxnSp>
        <p:nvCxnSpPr>
          <p:cNvPr id="471" name="Google Shape;471;p54"/>
          <p:cNvCxnSpPr>
            <a:stCxn id="468" idx="2"/>
            <a:endCxn id="470" idx="0"/>
          </p:cNvCxnSpPr>
          <p:nvPr/>
        </p:nvCxnSpPr>
        <p:spPr>
          <a:xfrm rot="5400000">
            <a:off x="5347025" y="1064600"/>
            <a:ext cx="442800" cy="4296000"/>
          </a:xfrm>
          <a:prstGeom prst="bentConnector3">
            <a:avLst>
              <a:gd name="adj1" fmla="val 49994"/>
            </a:avLst>
          </a:prstGeom>
          <a:noFill/>
          <a:ln w="19050" cap="flat" cmpd="sng">
            <a:solidFill>
              <a:schemeClr val="accent1"/>
            </a:solidFill>
            <a:prstDash val="solid"/>
            <a:miter lim="400000"/>
            <a:headEnd type="none" w="sm" len="sm"/>
            <a:tailEnd type="triangle" w="med" len="med"/>
          </a:ln>
        </p:spPr>
      </p:cxnSp>
      <p:sp>
        <p:nvSpPr>
          <p:cNvPr id="472" name="Google Shape;472;p54"/>
          <p:cNvSpPr/>
          <p:nvPr/>
        </p:nvSpPr>
        <p:spPr>
          <a:xfrm>
            <a:off x="2447449" y="2669857"/>
            <a:ext cx="412452" cy="119205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</a:path>
            </a:pathLst>
          </a:custGeom>
          <a:noFill/>
          <a:ln w="19050" cap="flat" cmpd="sng">
            <a:solidFill>
              <a:srgbClr val="0CAD4D"/>
            </a:solidFill>
            <a:prstDash val="solid"/>
            <a:miter lim="400000"/>
            <a:headEnd type="triangle" w="med" len="med"/>
            <a:tailEnd type="none" w="sm" len="sm"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Google Sans"/>
              <a:buNone/>
            </a:pPr>
            <a:endParaRPr sz="1500" b="0" i="0" u="none" strike="noStrike" cap="none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73" name="Google Shape;473;p54"/>
          <p:cNvSpPr/>
          <p:nvPr/>
        </p:nvSpPr>
        <p:spPr>
          <a:xfrm>
            <a:off x="2174639" y="3260459"/>
            <a:ext cx="559800" cy="316200"/>
          </a:xfrm>
          <a:prstGeom prst="roundRect">
            <a:avLst>
              <a:gd name="adj" fmla="val 47990"/>
            </a:avLst>
          </a:prstGeom>
          <a:solidFill>
            <a:srgbClr val="FFFFFF"/>
          </a:solidFill>
          <a:ln>
            <a:noFill/>
          </a:ln>
          <a:effectLst>
            <a:outerShdw blurRad="127000" rotWithShape="0">
              <a:srgbClr val="000000">
                <a:alpha val="25099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A853"/>
              </a:buClr>
              <a:buSzPts val="900"/>
              <a:buFont typeface="Google Sans"/>
              <a:buNone/>
            </a:pPr>
            <a:r>
              <a:rPr lang="en" sz="900" b="1" i="0" u="none" strike="noStrike" cap="none">
                <a:solidFill>
                  <a:srgbClr val="31A853"/>
                </a:solidFill>
                <a:latin typeface="Google Sans"/>
                <a:ea typeface="Google Sans"/>
                <a:cs typeface="Google Sans"/>
                <a:sym typeface="Google Sans"/>
              </a:rPr>
              <a:t>Yes</a:t>
            </a:r>
            <a:endParaRPr sz="500"/>
          </a:p>
        </p:txBody>
      </p:sp>
      <p:sp>
        <p:nvSpPr>
          <p:cNvPr id="474" name="Google Shape;474;p54"/>
          <p:cNvSpPr/>
          <p:nvPr/>
        </p:nvSpPr>
        <p:spPr>
          <a:xfrm>
            <a:off x="7157145" y="3723630"/>
            <a:ext cx="1109100" cy="39300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19050" cap="flat" cmpd="sng">
            <a:solidFill>
              <a:schemeClr val="accent4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lang="en" sz="1100" b="0" i="0" u="none" strike="noStrike" cap="non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End</a:t>
            </a:r>
            <a:endParaRPr sz="500"/>
          </a:p>
        </p:txBody>
      </p:sp>
      <p:cxnSp>
        <p:nvCxnSpPr>
          <p:cNvPr id="475" name="Google Shape;475;p54"/>
          <p:cNvCxnSpPr/>
          <p:nvPr/>
        </p:nvCxnSpPr>
        <p:spPr>
          <a:xfrm>
            <a:off x="4728343" y="3851418"/>
            <a:ext cx="898800" cy="0"/>
          </a:xfrm>
          <a:prstGeom prst="straightConnector1">
            <a:avLst/>
          </a:prstGeom>
          <a:noFill/>
          <a:ln w="19050" cap="flat" cmpd="sng">
            <a:solidFill>
              <a:srgbClr val="FFBC04"/>
            </a:solidFill>
            <a:prstDash val="solid"/>
            <a:miter lim="400000"/>
            <a:headEnd type="none" w="sm" len="sm"/>
            <a:tailEnd type="triangle" w="med" len="med"/>
          </a:ln>
        </p:spPr>
      </p:cxnSp>
      <p:cxnSp>
        <p:nvCxnSpPr>
          <p:cNvPr id="476" name="Google Shape;476;p54"/>
          <p:cNvCxnSpPr/>
          <p:nvPr/>
        </p:nvCxnSpPr>
        <p:spPr>
          <a:xfrm>
            <a:off x="6166618" y="3851418"/>
            <a:ext cx="898800" cy="0"/>
          </a:xfrm>
          <a:prstGeom prst="straightConnector1">
            <a:avLst/>
          </a:prstGeom>
          <a:noFill/>
          <a:ln w="19050" cap="flat" cmpd="sng">
            <a:solidFill>
              <a:srgbClr val="FFBC04"/>
            </a:solidFill>
            <a:prstDash val="solid"/>
            <a:miter lim="400000"/>
            <a:headEnd type="none" w="sm" len="sm"/>
            <a:tailEnd type="triangle" w="med" len="med"/>
          </a:ln>
        </p:spPr>
      </p:cxnSp>
      <p:sp>
        <p:nvSpPr>
          <p:cNvPr id="477" name="Google Shape;477;p54"/>
          <p:cNvSpPr/>
          <p:nvPr/>
        </p:nvSpPr>
        <p:spPr>
          <a:xfrm>
            <a:off x="4303712" y="3445929"/>
            <a:ext cx="1109100" cy="83220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19050" cap="flat" cmpd="sng">
            <a:solidFill>
              <a:schemeClr val="accent2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lang="en" sz="1100" b="0" i="0" u="none" strike="noStrike" cap="non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Step E</a:t>
            </a:r>
            <a:endParaRPr sz="500"/>
          </a:p>
        </p:txBody>
      </p:sp>
      <p:sp>
        <p:nvSpPr>
          <p:cNvPr id="478" name="Google Shape;478;p54"/>
          <p:cNvSpPr/>
          <p:nvPr/>
        </p:nvSpPr>
        <p:spPr>
          <a:xfrm>
            <a:off x="5732983" y="3445929"/>
            <a:ext cx="1111500" cy="83220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19050" cap="flat" cmpd="sng">
            <a:solidFill>
              <a:schemeClr val="accent2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lang="en" sz="1100" b="0" i="0" u="none" strike="noStrike" cap="non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Step F</a:t>
            </a:r>
            <a:endParaRPr sz="500"/>
          </a:p>
        </p:txBody>
      </p:sp>
      <p:sp>
        <p:nvSpPr>
          <p:cNvPr id="479" name="Google Shape;479;p54"/>
          <p:cNvSpPr/>
          <p:nvPr/>
        </p:nvSpPr>
        <p:spPr>
          <a:xfrm>
            <a:off x="3689114" y="4090020"/>
            <a:ext cx="559800" cy="316200"/>
          </a:xfrm>
          <a:prstGeom prst="roundRect">
            <a:avLst>
              <a:gd name="adj" fmla="val 47990"/>
            </a:avLst>
          </a:prstGeom>
          <a:solidFill>
            <a:srgbClr val="FFFFFF"/>
          </a:solidFill>
          <a:ln>
            <a:noFill/>
          </a:ln>
          <a:effectLst>
            <a:outerShdw blurRad="127000" rotWithShape="0">
              <a:srgbClr val="000000">
                <a:alpha val="25099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4235"/>
              </a:buClr>
              <a:buSzPts val="900"/>
              <a:buFont typeface="Google Sans"/>
              <a:buNone/>
            </a:pPr>
            <a:r>
              <a:rPr lang="en" sz="900" b="1" i="0" u="none" strike="noStrike" cap="none">
                <a:solidFill>
                  <a:srgbClr val="E94235"/>
                </a:solidFill>
                <a:latin typeface="Google Sans"/>
                <a:ea typeface="Google Sans"/>
                <a:cs typeface="Google Sans"/>
                <a:sym typeface="Google Sans"/>
              </a:rPr>
              <a:t>No</a:t>
            </a:r>
            <a:endParaRPr sz="500"/>
          </a:p>
        </p:txBody>
      </p:sp>
      <p:sp>
        <p:nvSpPr>
          <p:cNvPr id="480" name="Google Shape;480;p54"/>
          <p:cNvSpPr/>
          <p:nvPr/>
        </p:nvSpPr>
        <p:spPr>
          <a:xfrm>
            <a:off x="5017441" y="1715691"/>
            <a:ext cx="1149300" cy="28080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>
            <a:noFill/>
          </a:ln>
          <a:effectLst>
            <a:outerShdw blurRad="127000" rotWithShape="0">
              <a:srgbClr val="000000">
                <a:alpha val="298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Google Sans Medium"/>
              <a:buNone/>
            </a:pPr>
            <a:r>
              <a:rPr lang="en" sz="900" b="0" i="0" u="none" strike="noStrike" cap="none">
                <a:solidFill>
                  <a:srgbClr val="80868B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Bridge Caption</a:t>
            </a:r>
            <a:endParaRPr sz="500"/>
          </a:p>
        </p:txBody>
      </p:sp>
      <p:sp>
        <p:nvSpPr>
          <p:cNvPr id="481" name="Google Shape;481;p54"/>
          <p:cNvSpPr/>
          <p:nvPr/>
        </p:nvSpPr>
        <p:spPr>
          <a:xfrm>
            <a:off x="6411266" y="1715691"/>
            <a:ext cx="1149300" cy="28080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>
            <a:noFill/>
          </a:ln>
          <a:effectLst>
            <a:outerShdw blurRad="127000" rotWithShape="0">
              <a:srgbClr val="000000">
                <a:alpha val="298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Google Sans Medium"/>
              <a:buNone/>
            </a:pPr>
            <a:r>
              <a:rPr lang="en" sz="900" b="0" i="0" u="none" strike="noStrike" cap="none">
                <a:solidFill>
                  <a:srgbClr val="80868B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Bridge Caption</a:t>
            </a:r>
            <a:endParaRPr sz="500"/>
          </a:p>
        </p:txBody>
      </p:sp>
      <p:sp>
        <p:nvSpPr>
          <p:cNvPr id="482" name="Google Shape;482;p54"/>
          <p:cNvSpPr/>
          <p:nvPr/>
        </p:nvSpPr>
        <p:spPr>
          <a:xfrm>
            <a:off x="3565522" y="1715691"/>
            <a:ext cx="1149300" cy="28080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>
            <a:noFill/>
          </a:ln>
          <a:effectLst>
            <a:outerShdw blurRad="127000" rotWithShape="0">
              <a:srgbClr val="000000">
                <a:alpha val="298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Google Sans Medium"/>
              <a:buNone/>
            </a:pPr>
            <a:r>
              <a:rPr lang="en" sz="900" b="0" i="0" u="none" strike="noStrike" cap="none">
                <a:solidFill>
                  <a:srgbClr val="80868B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Bridge Caption</a:t>
            </a:r>
            <a:endParaRPr sz="500"/>
          </a:p>
        </p:txBody>
      </p:sp>
      <p:sp>
        <p:nvSpPr>
          <p:cNvPr id="483" name="Google Shape;483;p54"/>
          <p:cNvSpPr txBox="1"/>
          <p:nvPr/>
        </p:nvSpPr>
        <p:spPr>
          <a:xfrm>
            <a:off x="851250" y="660275"/>
            <a:ext cx="3804600" cy="3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Google Sans"/>
              <a:buNone/>
            </a:pPr>
            <a:r>
              <a:rPr lang="en" sz="2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Flow-Style Chart</a:t>
            </a:r>
            <a:endParaRPr sz="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8" name="Google Shape;568;p57"/>
          <p:cNvCxnSpPr/>
          <p:nvPr/>
        </p:nvCxnSpPr>
        <p:spPr>
          <a:xfrm rot="10800000">
            <a:off x="3708400" y="2948016"/>
            <a:ext cx="0" cy="1224000"/>
          </a:xfrm>
          <a:prstGeom prst="straightConnector1">
            <a:avLst/>
          </a:prstGeom>
          <a:noFill/>
          <a:ln w="19050" cap="flat" cmpd="sng">
            <a:solidFill>
              <a:srgbClr val="9AA0A6"/>
            </a:solidFill>
            <a:prstDash val="solid"/>
            <a:miter lim="400000"/>
            <a:headEnd type="none" w="sm" len="sm"/>
            <a:tailEnd type="none" w="sm" len="sm"/>
          </a:ln>
        </p:spPr>
      </p:cxnSp>
      <p:cxnSp>
        <p:nvCxnSpPr>
          <p:cNvPr id="569" name="Google Shape;569;p57"/>
          <p:cNvCxnSpPr/>
          <p:nvPr/>
        </p:nvCxnSpPr>
        <p:spPr>
          <a:xfrm rot="10800000">
            <a:off x="6277300" y="2948016"/>
            <a:ext cx="0" cy="1224000"/>
          </a:xfrm>
          <a:prstGeom prst="straightConnector1">
            <a:avLst/>
          </a:prstGeom>
          <a:noFill/>
          <a:ln w="19050" cap="flat" cmpd="sng">
            <a:solidFill>
              <a:srgbClr val="9AA0A6"/>
            </a:solidFill>
            <a:prstDash val="solid"/>
            <a:miter lim="400000"/>
            <a:headEnd type="none" w="sm" len="sm"/>
            <a:tailEnd type="none" w="sm" len="sm"/>
          </a:ln>
        </p:spPr>
      </p:cxnSp>
      <p:cxnSp>
        <p:nvCxnSpPr>
          <p:cNvPr id="570" name="Google Shape;570;p57"/>
          <p:cNvCxnSpPr/>
          <p:nvPr/>
        </p:nvCxnSpPr>
        <p:spPr>
          <a:xfrm rot="10800000">
            <a:off x="4860480" y="2851254"/>
            <a:ext cx="0" cy="700200"/>
          </a:xfrm>
          <a:prstGeom prst="straightConnector1">
            <a:avLst/>
          </a:prstGeom>
          <a:noFill/>
          <a:ln w="19050" cap="flat" cmpd="sng">
            <a:solidFill>
              <a:srgbClr val="9AA0A6"/>
            </a:solidFill>
            <a:prstDash val="solid"/>
            <a:miter lim="400000"/>
            <a:headEnd type="none" w="sm" len="sm"/>
            <a:tailEnd type="none" w="sm" len="sm"/>
          </a:ln>
        </p:spPr>
      </p:cxnSp>
      <p:cxnSp>
        <p:nvCxnSpPr>
          <p:cNvPr id="571" name="Google Shape;571;p57"/>
          <p:cNvCxnSpPr/>
          <p:nvPr/>
        </p:nvCxnSpPr>
        <p:spPr>
          <a:xfrm rot="10800000">
            <a:off x="2281825" y="2859896"/>
            <a:ext cx="0" cy="700200"/>
          </a:xfrm>
          <a:prstGeom prst="straightConnector1">
            <a:avLst/>
          </a:prstGeom>
          <a:noFill/>
          <a:ln w="19050" cap="flat" cmpd="sng">
            <a:solidFill>
              <a:srgbClr val="9AA0A6"/>
            </a:solidFill>
            <a:prstDash val="solid"/>
            <a:miter lim="400000"/>
            <a:headEnd type="none" w="sm" len="sm"/>
            <a:tailEnd type="none" w="sm" len="sm"/>
          </a:ln>
        </p:spPr>
      </p:cxnSp>
      <p:cxnSp>
        <p:nvCxnSpPr>
          <p:cNvPr id="572" name="Google Shape;572;p57"/>
          <p:cNvCxnSpPr/>
          <p:nvPr/>
        </p:nvCxnSpPr>
        <p:spPr>
          <a:xfrm rot="10800000">
            <a:off x="3423296" y="2240821"/>
            <a:ext cx="0" cy="516000"/>
          </a:xfrm>
          <a:prstGeom prst="straightConnector1">
            <a:avLst/>
          </a:prstGeom>
          <a:noFill/>
          <a:ln w="19050" cap="flat" cmpd="sng">
            <a:solidFill>
              <a:srgbClr val="FBBC04"/>
            </a:solidFill>
            <a:prstDash val="solid"/>
            <a:miter lim="400000"/>
            <a:headEnd type="none" w="sm" len="sm"/>
            <a:tailEnd type="none" w="sm" len="sm"/>
          </a:ln>
        </p:spPr>
      </p:cxnSp>
      <p:cxnSp>
        <p:nvCxnSpPr>
          <p:cNvPr id="573" name="Google Shape;573;p57"/>
          <p:cNvCxnSpPr/>
          <p:nvPr/>
        </p:nvCxnSpPr>
        <p:spPr>
          <a:xfrm rot="10800000">
            <a:off x="7417088" y="1628821"/>
            <a:ext cx="0" cy="1128000"/>
          </a:xfrm>
          <a:prstGeom prst="straightConnector1">
            <a:avLst/>
          </a:prstGeom>
          <a:noFill/>
          <a:ln w="19050" cap="flat" cmpd="sng">
            <a:solidFill>
              <a:srgbClr val="FBBC04"/>
            </a:solidFill>
            <a:prstDash val="solid"/>
            <a:miter lim="400000"/>
            <a:headEnd type="none" w="sm" len="sm"/>
            <a:tailEnd type="none" w="sm" len="sm"/>
          </a:ln>
        </p:spPr>
      </p:cxnSp>
      <p:cxnSp>
        <p:nvCxnSpPr>
          <p:cNvPr id="574" name="Google Shape;574;p57"/>
          <p:cNvCxnSpPr/>
          <p:nvPr/>
        </p:nvCxnSpPr>
        <p:spPr>
          <a:xfrm rot="10800000">
            <a:off x="4850955" y="1620179"/>
            <a:ext cx="0" cy="1128000"/>
          </a:xfrm>
          <a:prstGeom prst="straightConnector1">
            <a:avLst/>
          </a:prstGeom>
          <a:noFill/>
          <a:ln w="19050" cap="flat" cmpd="sng">
            <a:solidFill>
              <a:srgbClr val="FBBC04"/>
            </a:solidFill>
            <a:prstDash val="solid"/>
            <a:miter lim="400000"/>
            <a:headEnd type="none" w="sm" len="sm"/>
            <a:tailEnd type="none" w="sm" len="sm"/>
          </a:ln>
        </p:spPr>
      </p:cxnSp>
      <p:cxnSp>
        <p:nvCxnSpPr>
          <p:cNvPr id="575" name="Google Shape;575;p57"/>
          <p:cNvCxnSpPr/>
          <p:nvPr/>
        </p:nvCxnSpPr>
        <p:spPr>
          <a:xfrm rot="10800000">
            <a:off x="6010374" y="2240821"/>
            <a:ext cx="0" cy="516000"/>
          </a:xfrm>
          <a:prstGeom prst="straightConnector1">
            <a:avLst/>
          </a:prstGeom>
          <a:noFill/>
          <a:ln w="19050" cap="flat" cmpd="sng">
            <a:solidFill>
              <a:srgbClr val="FBBC04"/>
            </a:solidFill>
            <a:prstDash val="solid"/>
            <a:miter lim="400000"/>
            <a:headEnd type="none" w="sm" len="sm"/>
            <a:tailEnd type="none" w="sm" len="sm"/>
          </a:ln>
        </p:spPr>
      </p:cxnSp>
      <p:cxnSp>
        <p:nvCxnSpPr>
          <p:cNvPr id="576" name="Google Shape;576;p57"/>
          <p:cNvCxnSpPr/>
          <p:nvPr/>
        </p:nvCxnSpPr>
        <p:spPr>
          <a:xfrm rot="10800000">
            <a:off x="2281825" y="1628821"/>
            <a:ext cx="0" cy="1128000"/>
          </a:xfrm>
          <a:prstGeom prst="straightConnector1">
            <a:avLst/>
          </a:prstGeom>
          <a:noFill/>
          <a:ln w="19050" cap="flat" cmpd="sng">
            <a:solidFill>
              <a:srgbClr val="FBBC04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577" name="Google Shape;577;p57"/>
          <p:cNvSpPr/>
          <p:nvPr/>
        </p:nvSpPr>
        <p:spPr>
          <a:xfrm>
            <a:off x="-16718" y="2716228"/>
            <a:ext cx="8284500" cy="287100"/>
          </a:xfrm>
          <a:prstGeom prst="rightArrow">
            <a:avLst>
              <a:gd name="adj1" fmla="val 93737"/>
              <a:gd name="adj2" fmla="val 48096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78" name="Google Shape;578;p57"/>
          <p:cNvSpPr/>
          <p:nvPr/>
        </p:nvSpPr>
        <p:spPr>
          <a:xfrm>
            <a:off x="1842852" y="2701652"/>
            <a:ext cx="836100" cy="3162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Google Sans"/>
              <a:buNone/>
            </a:pPr>
            <a:r>
              <a:rPr lang="en" sz="900" b="1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2012</a:t>
            </a:r>
            <a:endParaRPr sz="500"/>
          </a:p>
        </p:txBody>
      </p:sp>
      <p:sp>
        <p:nvSpPr>
          <p:cNvPr id="579" name="Google Shape;579;p57"/>
          <p:cNvSpPr/>
          <p:nvPr/>
        </p:nvSpPr>
        <p:spPr>
          <a:xfrm>
            <a:off x="3180082" y="2701652"/>
            <a:ext cx="836100" cy="3162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Google Sans"/>
              <a:buNone/>
            </a:pPr>
            <a:r>
              <a:rPr lang="en" sz="900" b="1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2014</a:t>
            </a:r>
            <a:endParaRPr sz="500"/>
          </a:p>
        </p:txBody>
      </p:sp>
      <p:sp>
        <p:nvSpPr>
          <p:cNvPr id="580" name="Google Shape;580;p57"/>
          <p:cNvSpPr/>
          <p:nvPr/>
        </p:nvSpPr>
        <p:spPr>
          <a:xfrm>
            <a:off x="4517311" y="2701652"/>
            <a:ext cx="836100" cy="3162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Google Sans"/>
              <a:buNone/>
            </a:pPr>
            <a:r>
              <a:rPr lang="en" sz="900" b="1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2016</a:t>
            </a:r>
            <a:endParaRPr sz="500"/>
          </a:p>
        </p:txBody>
      </p:sp>
      <p:sp>
        <p:nvSpPr>
          <p:cNvPr id="581" name="Google Shape;581;p57"/>
          <p:cNvSpPr/>
          <p:nvPr/>
        </p:nvSpPr>
        <p:spPr>
          <a:xfrm>
            <a:off x="5854541" y="2701652"/>
            <a:ext cx="836100" cy="3162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Google Sans"/>
              <a:buNone/>
            </a:pPr>
            <a:r>
              <a:rPr lang="en" sz="900" b="1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2018</a:t>
            </a:r>
            <a:endParaRPr sz="500"/>
          </a:p>
        </p:txBody>
      </p:sp>
      <p:sp>
        <p:nvSpPr>
          <p:cNvPr id="582" name="Google Shape;582;p57"/>
          <p:cNvSpPr/>
          <p:nvPr/>
        </p:nvSpPr>
        <p:spPr>
          <a:xfrm>
            <a:off x="7191771" y="2701652"/>
            <a:ext cx="836100" cy="3162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Google Sans"/>
              <a:buNone/>
            </a:pPr>
            <a:r>
              <a:rPr lang="en" sz="900" b="1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2020</a:t>
            </a:r>
            <a:endParaRPr sz="500"/>
          </a:p>
        </p:txBody>
      </p:sp>
      <p:sp>
        <p:nvSpPr>
          <p:cNvPr id="583" name="Google Shape;583;p57"/>
          <p:cNvSpPr/>
          <p:nvPr/>
        </p:nvSpPr>
        <p:spPr>
          <a:xfrm>
            <a:off x="818914" y="2181727"/>
            <a:ext cx="1283700" cy="516000"/>
          </a:xfrm>
          <a:prstGeom prst="roundRect">
            <a:avLst>
              <a:gd name="adj" fmla="val 29404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100"/>
              <a:buFont typeface="Google Sans Medium"/>
              <a:buNone/>
            </a:pPr>
            <a:r>
              <a:rPr lang="en" sz="1100" b="0" i="0" u="none" strike="noStrike" cap="none">
                <a:solidFill>
                  <a:schemeClr val="accent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Category</a:t>
            </a:r>
            <a:br>
              <a:rPr lang="en" sz="1100" b="0" i="0" u="none" strike="noStrike" cap="none">
                <a:solidFill>
                  <a:schemeClr val="accent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</a:br>
            <a:r>
              <a:rPr lang="en" sz="1100" b="0" i="0" u="none" strike="noStrike" cap="none">
                <a:solidFill>
                  <a:schemeClr val="accent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Label One</a:t>
            </a:r>
            <a:endParaRPr sz="500">
              <a:solidFill>
                <a:schemeClr val="accent1"/>
              </a:solidFill>
            </a:endParaRPr>
          </a:p>
        </p:txBody>
      </p:sp>
      <p:sp>
        <p:nvSpPr>
          <p:cNvPr id="584" name="Google Shape;584;p57"/>
          <p:cNvSpPr/>
          <p:nvPr/>
        </p:nvSpPr>
        <p:spPr>
          <a:xfrm>
            <a:off x="1714849" y="1300209"/>
            <a:ext cx="1556700" cy="556500"/>
          </a:xfrm>
          <a:prstGeom prst="roundRect">
            <a:avLst>
              <a:gd name="adj" fmla="val 13680"/>
            </a:avLst>
          </a:prstGeom>
          <a:solidFill>
            <a:srgbClr val="FFFFFF"/>
          </a:solidFill>
          <a:ln>
            <a:noFill/>
          </a:ln>
          <a:effectLst>
            <a:outerShdw blurRad="76200" rotWithShape="0">
              <a:srgbClr val="000000">
                <a:alpha val="25099"/>
              </a:srgbClr>
            </a:outerShdw>
          </a:effectLst>
        </p:spPr>
        <p:txBody>
          <a:bodyPr spcFirstLastPara="1" wrap="square" lIns="85725" tIns="85725" rIns="85725" bIns="857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900"/>
              <a:buFont typeface="Google Sans Medium"/>
              <a:buNone/>
            </a:pPr>
            <a:r>
              <a:rPr lang="en" sz="900" b="0" i="0" u="none" strike="noStrike" cap="non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Caption 1</a:t>
            </a:r>
            <a:br>
              <a:rPr lang="en" sz="900" b="0" i="0" u="none" strike="noStrike" cap="non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</a:br>
            <a:r>
              <a:rPr lang="en" sz="900" b="0" i="0" u="none" strike="noStrike" cap="non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Two lines</a:t>
            </a:r>
            <a:endParaRPr sz="500"/>
          </a:p>
        </p:txBody>
      </p:sp>
      <p:sp>
        <p:nvSpPr>
          <p:cNvPr id="585" name="Google Shape;585;p57"/>
          <p:cNvSpPr/>
          <p:nvPr/>
        </p:nvSpPr>
        <p:spPr>
          <a:xfrm>
            <a:off x="4284478" y="1300209"/>
            <a:ext cx="1570200" cy="556500"/>
          </a:xfrm>
          <a:prstGeom prst="roundRect">
            <a:avLst>
              <a:gd name="adj" fmla="val 13305"/>
            </a:avLst>
          </a:prstGeom>
          <a:solidFill>
            <a:srgbClr val="FFFFFF"/>
          </a:solidFill>
          <a:ln>
            <a:noFill/>
          </a:ln>
          <a:effectLst>
            <a:outerShdw blurRad="76200" rotWithShape="0">
              <a:srgbClr val="000000">
                <a:alpha val="25099"/>
              </a:srgbClr>
            </a:outerShdw>
          </a:effectLst>
        </p:spPr>
        <p:txBody>
          <a:bodyPr spcFirstLastPara="1" wrap="square" lIns="85725" tIns="85725" rIns="85725" bIns="857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900"/>
              <a:buFont typeface="Google Sans Medium"/>
              <a:buNone/>
            </a:pPr>
            <a:r>
              <a:rPr lang="en" sz="900" b="0" i="0" u="none" strike="noStrike" cap="non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Caption 3</a:t>
            </a:r>
            <a:br>
              <a:rPr lang="en" sz="900" b="0" i="0" u="none" strike="noStrike" cap="non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</a:br>
            <a:r>
              <a:rPr lang="en" sz="900" b="0" i="0" u="none" strike="noStrike" cap="non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Two lines</a:t>
            </a:r>
            <a:endParaRPr sz="500"/>
          </a:p>
        </p:txBody>
      </p:sp>
      <p:sp>
        <p:nvSpPr>
          <p:cNvPr id="586" name="Google Shape;586;p57"/>
          <p:cNvSpPr/>
          <p:nvPr/>
        </p:nvSpPr>
        <p:spPr>
          <a:xfrm>
            <a:off x="3145672" y="2000349"/>
            <a:ext cx="1570200" cy="571500"/>
          </a:xfrm>
          <a:prstGeom prst="roundRect">
            <a:avLst>
              <a:gd name="adj" fmla="val 12681"/>
            </a:avLst>
          </a:prstGeom>
          <a:solidFill>
            <a:srgbClr val="FFFFFF"/>
          </a:solidFill>
          <a:ln>
            <a:noFill/>
          </a:ln>
          <a:effectLst>
            <a:outerShdw blurRad="76200" rotWithShape="0">
              <a:srgbClr val="000000">
                <a:alpha val="25099"/>
              </a:srgbClr>
            </a:outerShdw>
          </a:effectLst>
        </p:spPr>
        <p:txBody>
          <a:bodyPr spcFirstLastPara="1" wrap="square" lIns="85725" tIns="85725" rIns="85725" bIns="857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900"/>
              <a:buFont typeface="Google Sans Medium"/>
              <a:buNone/>
            </a:pPr>
            <a:r>
              <a:rPr lang="en" sz="900" b="0" i="0" u="none" strike="noStrike" cap="non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Caption 2</a:t>
            </a:r>
            <a:br>
              <a:rPr lang="en" sz="900" b="0" i="0" u="none" strike="noStrike" cap="non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</a:br>
            <a:r>
              <a:rPr lang="en" sz="900" b="0" i="0" u="none" strike="noStrike" cap="non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Two lines</a:t>
            </a:r>
            <a:endParaRPr sz="500"/>
          </a:p>
        </p:txBody>
      </p:sp>
      <p:sp>
        <p:nvSpPr>
          <p:cNvPr id="587" name="Google Shape;587;p57"/>
          <p:cNvSpPr/>
          <p:nvPr/>
        </p:nvSpPr>
        <p:spPr>
          <a:xfrm>
            <a:off x="6286825" y="1300209"/>
            <a:ext cx="1556700" cy="556500"/>
          </a:xfrm>
          <a:prstGeom prst="roundRect">
            <a:avLst>
              <a:gd name="adj" fmla="val 13613"/>
            </a:avLst>
          </a:prstGeom>
          <a:solidFill>
            <a:srgbClr val="FFFFFF"/>
          </a:solidFill>
          <a:ln>
            <a:noFill/>
          </a:ln>
          <a:effectLst>
            <a:outerShdw blurRad="76200" rotWithShape="0">
              <a:srgbClr val="000000">
                <a:alpha val="25099"/>
              </a:srgbClr>
            </a:outerShdw>
          </a:effectLst>
        </p:spPr>
        <p:txBody>
          <a:bodyPr spcFirstLastPara="1" wrap="square" lIns="85725" tIns="85725" rIns="85725" bIns="857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900"/>
              <a:buFont typeface="Google Sans Medium"/>
              <a:buNone/>
            </a:pPr>
            <a:r>
              <a:rPr lang="en" sz="900" b="0" i="0" u="none" strike="noStrike" cap="non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Caption 5</a:t>
            </a:r>
            <a:br>
              <a:rPr lang="en" sz="900" b="0" i="0" u="none" strike="noStrike" cap="non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</a:br>
            <a:r>
              <a:rPr lang="en" sz="900" b="0" i="0" u="none" strike="noStrike" cap="non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Two lines</a:t>
            </a:r>
            <a:endParaRPr sz="500"/>
          </a:p>
        </p:txBody>
      </p:sp>
      <p:sp>
        <p:nvSpPr>
          <p:cNvPr id="588" name="Google Shape;588;p57"/>
          <p:cNvSpPr/>
          <p:nvPr/>
        </p:nvSpPr>
        <p:spPr>
          <a:xfrm>
            <a:off x="5713367" y="2000349"/>
            <a:ext cx="1556700" cy="571500"/>
          </a:xfrm>
          <a:prstGeom prst="roundRect">
            <a:avLst>
              <a:gd name="adj" fmla="val 12889"/>
            </a:avLst>
          </a:prstGeom>
          <a:solidFill>
            <a:srgbClr val="FFFFFF"/>
          </a:solidFill>
          <a:ln>
            <a:noFill/>
          </a:ln>
          <a:effectLst>
            <a:outerShdw blurRad="76200" rotWithShape="0">
              <a:srgbClr val="000000">
                <a:alpha val="25099"/>
              </a:srgbClr>
            </a:outerShdw>
          </a:effectLst>
        </p:spPr>
        <p:txBody>
          <a:bodyPr spcFirstLastPara="1" wrap="square" lIns="85725" tIns="85725" rIns="85725" bIns="857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900"/>
              <a:buFont typeface="Google Sans Medium"/>
              <a:buNone/>
            </a:pPr>
            <a:r>
              <a:rPr lang="en" sz="900" b="0" i="0" u="none" strike="noStrike" cap="non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Caption 4</a:t>
            </a:r>
            <a:br>
              <a:rPr lang="en" sz="900" b="0" i="0" u="none" strike="noStrike" cap="non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</a:br>
            <a:r>
              <a:rPr lang="en" sz="900" b="0" i="0" u="none" strike="noStrike" cap="non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Two lines</a:t>
            </a:r>
            <a:endParaRPr sz="500"/>
          </a:p>
        </p:txBody>
      </p:sp>
      <p:sp>
        <p:nvSpPr>
          <p:cNvPr id="589" name="Google Shape;589;p57"/>
          <p:cNvSpPr/>
          <p:nvPr/>
        </p:nvSpPr>
        <p:spPr>
          <a:xfrm>
            <a:off x="2000771" y="3157602"/>
            <a:ext cx="1556700" cy="556500"/>
          </a:xfrm>
          <a:prstGeom prst="roundRect">
            <a:avLst>
              <a:gd name="adj" fmla="val 13608"/>
            </a:avLst>
          </a:prstGeom>
          <a:solidFill>
            <a:srgbClr val="FFFFFF"/>
          </a:solidFill>
          <a:ln>
            <a:noFill/>
          </a:ln>
          <a:effectLst>
            <a:outerShdw blurRad="76200" rotWithShape="0">
              <a:srgbClr val="000000">
                <a:alpha val="25099"/>
              </a:srgbClr>
            </a:outerShdw>
          </a:effectLst>
        </p:spPr>
        <p:txBody>
          <a:bodyPr spcFirstLastPara="1" wrap="square" lIns="85725" tIns="85725" rIns="85725" bIns="857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900"/>
              <a:buFont typeface="Google Sans Medium"/>
              <a:buNone/>
            </a:pPr>
            <a:r>
              <a:rPr lang="en" sz="900" b="0" i="0" u="none" strike="noStrike" cap="non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Caption 6</a:t>
            </a:r>
            <a:br>
              <a:rPr lang="en" sz="900" b="0" i="0" u="none" strike="noStrike" cap="non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</a:br>
            <a:r>
              <a:rPr lang="en" sz="900" b="0" i="0" u="none" strike="noStrike" cap="non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Two lines</a:t>
            </a:r>
            <a:endParaRPr sz="500"/>
          </a:p>
        </p:txBody>
      </p:sp>
      <p:sp>
        <p:nvSpPr>
          <p:cNvPr id="590" name="Google Shape;590;p57"/>
          <p:cNvSpPr/>
          <p:nvPr/>
        </p:nvSpPr>
        <p:spPr>
          <a:xfrm>
            <a:off x="2920569" y="3854580"/>
            <a:ext cx="1556700" cy="556500"/>
          </a:xfrm>
          <a:prstGeom prst="roundRect">
            <a:avLst>
              <a:gd name="adj" fmla="val 13024"/>
            </a:avLst>
          </a:prstGeom>
          <a:solidFill>
            <a:srgbClr val="FFFFFF"/>
          </a:solidFill>
          <a:ln>
            <a:noFill/>
          </a:ln>
          <a:effectLst>
            <a:outerShdw blurRad="76200" rotWithShape="0">
              <a:srgbClr val="000000">
                <a:alpha val="25099"/>
              </a:srgbClr>
            </a:outerShdw>
          </a:effectLst>
        </p:spPr>
        <p:txBody>
          <a:bodyPr spcFirstLastPara="1" wrap="square" lIns="85725" tIns="85725" rIns="85725" bIns="857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900"/>
              <a:buFont typeface="Google Sans Medium"/>
              <a:buNone/>
            </a:pPr>
            <a:r>
              <a:rPr lang="en" sz="900" b="0" i="0" u="none" strike="noStrike" cap="non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Caption 7</a:t>
            </a:r>
            <a:br>
              <a:rPr lang="en" sz="900" b="0" i="0" u="none" strike="noStrike" cap="non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</a:br>
            <a:r>
              <a:rPr lang="en" sz="900" b="0" i="0" u="none" strike="noStrike" cap="non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Two lines</a:t>
            </a:r>
            <a:endParaRPr sz="500"/>
          </a:p>
        </p:txBody>
      </p:sp>
      <p:sp>
        <p:nvSpPr>
          <p:cNvPr id="591" name="Google Shape;591;p57"/>
          <p:cNvSpPr/>
          <p:nvPr/>
        </p:nvSpPr>
        <p:spPr>
          <a:xfrm>
            <a:off x="5299075" y="3843395"/>
            <a:ext cx="1556700" cy="556500"/>
          </a:xfrm>
          <a:prstGeom prst="roundRect">
            <a:avLst>
              <a:gd name="adj" fmla="val 13029"/>
            </a:avLst>
          </a:prstGeom>
          <a:solidFill>
            <a:srgbClr val="FFFFFF"/>
          </a:solidFill>
          <a:ln>
            <a:noFill/>
          </a:ln>
          <a:effectLst>
            <a:outerShdw blurRad="76200" rotWithShape="0">
              <a:srgbClr val="000000">
                <a:alpha val="25099"/>
              </a:srgbClr>
            </a:outerShdw>
          </a:effectLst>
        </p:spPr>
        <p:txBody>
          <a:bodyPr spcFirstLastPara="1" wrap="square" lIns="85725" tIns="85725" rIns="85725" bIns="857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900"/>
              <a:buFont typeface="Google Sans Medium"/>
              <a:buNone/>
            </a:pPr>
            <a:r>
              <a:rPr lang="en" sz="900" b="0" i="0" u="none" strike="noStrike" cap="non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Caption 9</a:t>
            </a:r>
            <a:br>
              <a:rPr lang="en" sz="900" b="0" i="0" u="none" strike="noStrike" cap="non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</a:br>
            <a:r>
              <a:rPr lang="en" sz="900" b="0" i="0" u="none" strike="noStrike" cap="non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Two lines</a:t>
            </a:r>
            <a:endParaRPr sz="500"/>
          </a:p>
        </p:txBody>
      </p:sp>
      <p:sp>
        <p:nvSpPr>
          <p:cNvPr id="592" name="Google Shape;592;p57"/>
          <p:cNvSpPr/>
          <p:nvPr/>
        </p:nvSpPr>
        <p:spPr>
          <a:xfrm>
            <a:off x="4568825" y="3143808"/>
            <a:ext cx="1556700" cy="573600"/>
          </a:xfrm>
          <a:prstGeom prst="roundRect">
            <a:avLst>
              <a:gd name="adj" fmla="val 12405"/>
            </a:avLst>
          </a:prstGeom>
          <a:solidFill>
            <a:srgbClr val="FFFFFF"/>
          </a:solidFill>
          <a:ln>
            <a:noFill/>
          </a:ln>
          <a:effectLst>
            <a:outerShdw blurRad="76200" rotWithShape="0">
              <a:srgbClr val="000000">
                <a:alpha val="25099"/>
              </a:srgbClr>
            </a:outerShdw>
          </a:effectLst>
        </p:spPr>
        <p:txBody>
          <a:bodyPr spcFirstLastPara="1" wrap="square" lIns="85725" tIns="85725" rIns="85725" bIns="857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900"/>
              <a:buFont typeface="Google Sans Medium"/>
              <a:buNone/>
            </a:pPr>
            <a:r>
              <a:rPr lang="en" sz="900" b="0" i="0" u="none" strike="noStrike" cap="non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Caption 8</a:t>
            </a:r>
            <a:br>
              <a:rPr lang="en" sz="900" b="0" i="0" u="none" strike="noStrike" cap="non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</a:br>
            <a:r>
              <a:rPr lang="en" sz="900" b="0" i="0" u="none" strike="noStrike" cap="non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Two lines</a:t>
            </a:r>
            <a:endParaRPr sz="500"/>
          </a:p>
        </p:txBody>
      </p:sp>
      <p:sp>
        <p:nvSpPr>
          <p:cNvPr id="593" name="Google Shape;593;p57"/>
          <p:cNvSpPr/>
          <p:nvPr/>
        </p:nvSpPr>
        <p:spPr>
          <a:xfrm>
            <a:off x="818914" y="3039176"/>
            <a:ext cx="1283700" cy="516000"/>
          </a:xfrm>
          <a:prstGeom prst="roundRect">
            <a:avLst>
              <a:gd name="adj" fmla="val 29404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100"/>
              <a:buFont typeface="Google Sans Medium"/>
              <a:buNone/>
            </a:pPr>
            <a:r>
              <a:rPr lang="en" sz="1100" b="0" i="0" u="none" strike="noStrike" cap="none">
                <a:solidFill>
                  <a:srgbClr val="80868B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Category</a:t>
            </a:r>
            <a:br>
              <a:rPr lang="en" sz="1100" b="0" i="0" u="none" strike="noStrike" cap="none">
                <a:solidFill>
                  <a:srgbClr val="80868B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</a:br>
            <a:r>
              <a:rPr lang="en" sz="1100" b="0" i="0" u="none" strike="noStrike" cap="none">
                <a:solidFill>
                  <a:srgbClr val="80868B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Label Two</a:t>
            </a:r>
            <a:endParaRPr sz="500"/>
          </a:p>
        </p:txBody>
      </p:sp>
      <p:sp>
        <p:nvSpPr>
          <p:cNvPr id="594" name="Google Shape;594;p57"/>
          <p:cNvSpPr/>
          <p:nvPr/>
        </p:nvSpPr>
        <p:spPr>
          <a:xfrm>
            <a:off x="2831976" y="1417551"/>
            <a:ext cx="296700" cy="296700"/>
          </a:xfrm>
          <a:prstGeom prst="ellipse">
            <a:avLst/>
          </a:prstGeom>
          <a:solidFill>
            <a:srgbClr val="FBBC04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95" name="Google Shape;595;p57"/>
          <p:cNvSpPr/>
          <p:nvPr/>
        </p:nvSpPr>
        <p:spPr>
          <a:xfrm>
            <a:off x="3117898" y="3297260"/>
            <a:ext cx="296700" cy="296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96" name="Google Shape;596;p57"/>
          <p:cNvSpPr/>
          <p:nvPr/>
        </p:nvSpPr>
        <p:spPr>
          <a:xfrm>
            <a:off x="5415058" y="1417551"/>
            <a:ext cx="296700" cy="296700"/>
          </a:xfrm>
          <a:prstGeom prst="ellipse">
            <a:avLst/>
          </a:prstGeom>
          <a:solidFill>
            <a:srgbClr val="FBBC04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97" name="Google Shape;597;p57"/>
          <p:cNvSpPr/>
          <p:nvPr/>
        </p:nvSpPr>
        <p:spPr>
          <a:xfrm>
            <a:off x="7403952" y="1417551"/>
            <a:ext cx="296700" cy="296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98" name="Google Shape;598;p57"/>
          <p:cNvSpPr/>
          <p:nvPr/>
        </p:nvSpPr>
        <p:spPr>
          <a:xfrm>
            <a:off x="5685952" y="3297260"/>
            <a:ext cx="296700" cy="296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99" name="Google Shape;599;p57"/>
          <p:cNvSpPr/>
          <p:nvPr/>
        </p:nvSpPr>
        <p:spPr>
          <a:xfrm>
            <a:off x="4280820" y="2137745"/>
            <a:ext cx="296700" cy="296700"/>
          </a:xfrm>
          <a:prstGeom prst="ellipse">
            <a:avLst/>
          </a:prstGeom>
          <a:solidFill>
            <a:srgbClr val="FBBC04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00" name="Google Shape;600;p57"/>
          <p:cNvSpPr/>
          <p:nvPr/>
        </p:nvSpPr>
        <p:spPr>
          <a:xfrm>
            <a:off x="6830494" y="2137745"/>
            <a:ext cx="296700" cy="296700"/>
          </a:xfrm>
          <a:prstGeom prst="ellipse">
            <a:avLst/>
          </a:prstGeom>
          <a:solidFill>
            <a:srgbClr val="FBBC04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01" name="Google Shape;601;p57"/>
          <p:cNvSpPr/>
          <p:nvPr/>
        </p:nvSpPr>
        <p:spPr>
          <a:xfrm>
            <a:off x="4037696" y="3973343"/>
            <a:ext cx="296700" cy="296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02" name="Google Shape;602;p57"/>
          <p:cNvSpPr/>
          <p:nvPr/>
        </p:nvSpPr>
        <p:spPr>
          <a:xfrm>
            <a:off x="6416201" y="3973343"/>
            <a:ext cx="296700" cy="296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03" name="Google Shape;603;p57"/>
          <p:cNvSpPr/>
          <p:nvPr/>
        </p:nvSpPr>
        <p:spPr>
          <a:xfrm>
            <a:off x="7471594" y="1480525"/>
            <a:ext cx="161352" cy="17069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04" name="Google Shape;604;p57"/>
          <p:cNvSpPr/>
          <p:nvPr/>
        </p:nvSpPr>
        <p:spPr>
          <a:xfrm>
            <a:off x="5483928" y="1480525"/>
            <a:ext cx="161352" cy="17069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05" name="Google Shape;605;p57"/>
          <p:cNvSpPr/>
          <p:nvPr/>
        </p:nvSpPr>
        <p:spPr>
          <a:xfrm>
            <a:off x="2899618" y="1480525"/>
            <a:ext cx="161352" cy="17069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06" name="Google Shape;606;p57"/>
          <p:cNvSpPr/>
          <p:nvPr/>
        </p:nvSpPr>
        <p:spPr>
          <a:xfrm>
            <a:off x="4346461" y="2200718"/>
            <a:ext cx="161352" cy="17069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07" name="Google Shape;607;p57"/>
          <p:cNvSpPr/>
          <p:nvPr/>
        </p:nvSpPr>
        <p:spPr>
          <a:xfrm>
            <a:off x="6898136" y="2200718"/>
            <a:ext cx="161352" cy="17069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08" name="Google Shape;608;p57"/>
          <p:cNvSpPr/>
          <p:nvPr/>
        </p:nvSpPr>
        <p:spPr>
          <a:xfrm>
            <a:off x="3186035" y="3364996"/>
            <a:ext cx="161352" cy="17069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09" name="Google Shape;609;p57"/>
          <p:cNvSpPr/>
          <p:nvPr/>
        </p:nvSpPr>
        <p:spPr>
          <a:xfrm>
            <a:off x="5753593" y="3364996"/>
            <a:ext cx="161352" cy="17069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10" name="Google Shape;610;p57"/>
          <p:cNvSpPr/>
          <p:nvPr/>
        </p:nvSpPr>
        <p:spPr>
          <a:xfrm>
            <a:off x="4103207" y="4039387"/>
            <a:ext cx="161352" cy="17069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11" name="Google Shape;611;p57"/>
          <p:cNvSpPr/>
          <p:nvPr/>
        </p:nvSpPr>
        <p:spPr>
          <a:xfrm>
            <a:off x="6491672" y="4039387"/>
            <a:ext cx="161352" cy="17069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endParaRPr sz="11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12" name="Google Shape;612;p57"/>
          <p:cNvSpPr txBox="1"/>
          <p:nvPr/>
        </p:nvSpPr>
        <p:spPr>
          <a:xfrm>
            <a:off x="851250" y="660275"/>
            <a:ext cx="3804600" cy="3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Google Sans"/>
              <a:buNone/>
            </a:pPr>
            <a:r>
              <a:rPr lang="en" sz="2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C</a:t>
            </a:r>
            <a:r>
              <a:rPr lang="en" sz="2300" b="0" i="0" u="none" strike="noStrike" cap="none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hart Title</a:t>
            </a:r>
            <a:endParaRPr sz="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p65"/>
          <p:cNvSpPr/>
          <p:nvPr/>
        </p:nvSpPr>
        <p:spPr>
          <a:xfrm>
            <a:off x="3824550" y="1497550"/>
            <a:ext cx="1516800" cy="56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5" name="Google Shape;1065;p65"/>
          <p:cNvSpPr/>
          <p:nvPr/>
        </p:nvSpPr>
        <p:spPr>
          <a:xfrm>
            <a:off x="3824550" y="2189050"/>
            <a:ext cx="1516800" cy="569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6" name="Google Shape;1066;p65"/>
          <p:cNvSpPr/>
          <p:nvPr/>
        </p:nvSpPr>
        <p:spPr>
          <a:xfrm>
            <a:off x="3824550" y="2880550"/>
            <a:ext cx="1516800" cy="5694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7" name="Google Shape;1067;p65"/>
          <p:cNvSpPr/>
          <p:nvPr/>
        </p:nvSpPr>
        <p:spPr>
          <a:xfrm>
            <a:off x="3824550" y="3610900"/>
            <a:ext cx="1516800" cy="5694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8" name="Google Shape;1068;p65"/>
          <p:cNvSpPr/>
          <p:nvPr/>
        </p:nvSpPr>
        <p:spPr>
          <a:xfrm>
            <a:off x="6295200" y="1497550"/>
            <a:ext cx="1516800" cy="5694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69" name="Google Shape;1069;p6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71125" y="1587764"/>
            <a:ext cx="1223700" cy="38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0" name="Google Shape;1070;p6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41777" y="1587761"/>
            <a:ext cx="1223700" cy="388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1" name="Google Shape;1071;p65"/>
          <p:cNvSpPr/>
          <p:nvPr/>
        </p:nvSpPr>
        <p:spPr>
          <a:xfrm>
            <a:off x="6295200" y="2189050"/>
            <a:ext cx="1516800" cy="5694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72" name="Google Shape;1072;p6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41777" y="2279261"/>
            <a:ext cx="1223700" cy="388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3" name="Google Shape;1073;p65"/>
          <p:cNvSpPr/>
          <p:nvPr/>
        </p:nvSpPr>
        <p:spPr>
          <a:xfrm>
            <a:off x="6295200" y="2880550"/>
            <a:ext cx="1516800" cy="5694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74" name="Google Shape;1074;p6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41777" y="2970761"/>
            <a:ext cx="1223700" cy="388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5" name="Google Shape;1075;p65"/>
          <p:cNvSpPr/>
          <p:nvPr/>
        </p:nvSpPr>
        <p:spPr>
          <a:xfrm>
            <a:off x="6295200" y="3610900"/>
            <a:ext cx="1516800" cy="5694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76" name="Google Shape;1076;p6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41777" y="3701111"/>
            <a:ext cx="1223700" cy="38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7" name="Google Shape;1077;p6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71125" y="3701151"/>
            <a:ext cx="1223700" cy="38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8" name="Google Shape;1078;p6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71125" y="2279289"/>
            <a:ext cx="1223700" cy="38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9" name="Google Shape;1079;p6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71125" y="2990214"/>
            <a:ext cx="1223700" cy="388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0" name="Google Shape;1080;p65"/>
          <p:cNvSpPr/>
          <p:nvPr/>
        </p:nvSpPr>
        <p:spPr>
          <a:xfrm>
            <a:off x="1207325" y="2189050"/>
            <a:ext cx="1516800" cy="5694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1" name="Google Shape;1081;p65"/>
          <p:cNvSpPr/>
          <p:nvPr/>
        </p:nvSpPr>
        <p:spPr>
          <a:xfrm>
            <a:off x="1207325" y="2899975"/>
            <a:ext cx="1516800" cy="5694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82" name="Google Shape;1082;p6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353900" y="3701110"/>
            <a:ext cx="1223700" cy="388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3" name="Google Shape;1083;p65"/>
          <p:cNvSpPr/>
          <p:nvPr/>
        </p:nvSpPr>
        <p:spPr>
          <a:xfrm>
            <a:off x="1207325" y="3610900"/>
            <a:ext cx="1516800" cy="569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84" name="Google Shape;1084;p6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257937" y="4353913"/>
            <a:ext cx="650100" cy="6501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5" name="Google Shape;1085;p65"/>
          <p:cNvSpPr/>
          <p:nvPr/>
        </p:nvSpPr>
        <p:spPr>
          <a:xfrm>
            <a:off x="4698025" y="4790450"/>
            <a:ext cx="4345800" cy="27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Roboto"/>
              <a:buNone/>
            </a:pPr>
            <a:r>
              <a:rPr lang="en" sz="6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Source:  Lorem ipsum dolor sit amet, consectetur adipiscing elit. Duis non erat sem</a:t>
            </a:r>
            <a:endParaRPr sz="500"/>
          </a:p>
        </p:txBody>
      </p:sp>
      <p:pic>
        <p:nvPicPr>
          <p:cNvPr id="1086" name="Google Shape;1086;p6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352521" y="1582113"/>
            <a:ext cx="1223700" cy="4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7" name="Google Shape;1087;p6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352521" y="2267913"/>
            <a:ext cx="1223700" cy="4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8" name="Google Shape;1088;p6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352521" y="2992641"/>
            <a:ext cx="1223700" cy="4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9" name="Google Shape;1089;p6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352521" y="3715713"/>
            <a:ext cx="1223700" cy="4002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0" name="Google Shape;1090;p65"/>
          <p:cNvSpPr txBox="1"/>
          <p:nvPr/>
        </p:nvSpPr>
        <p:spPr>
          <a:xfrm>
            <a:off x="851250" y="660275"/>
            <a:ext cx="3804600" cy="3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Google Sans"/>
              <a:buNone/>
            </a:pPr>
            <a:r>
              <a:rPr lang="en" sz="2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Logo Library</a:t>
            </a:r>
            <a:endParaRPr sz="23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Google Sans"/>
              <a:buNone/>
            </a:pPr>
            <a:r>
              <a:rPr lang="en" sz="1200">
                <a:solidFill>
                  <a:schemeClr val="dk1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Logos can be scaled to any size</a:t>
            </a:r>
            <a:endParaRPr sz="1200">
              <a:solidFill>
                <a:schemeClr val="dk1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Google Sans"/>
              <a:buNone/>
            </a:pPr>
            <a:endParaRPr sz="1200">
              <a:solidFill>
                <a:schemeClr val="dk1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830CEAC-18B9-58B9-7084-DD7539041A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446288"/>
            <a:ext cx="9144000" cy="5589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1967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8"/>
          <p:cNvSpPr txBox="1">
            <a:spLocks noGrp="1"/>
          </p:cNvSpPr>
          <p:nvPr>
            <p:ph type="title"/>
          </p:nvPr>
        </p:nvSpPr>
        <p:spPr>
          <a:xfrm>
            <a:off x="3944325" y="1875750"/>
            <a:ext cx="4568100" cy="25449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This is an example of section title slide</a:t>
            </a:r>
            <a:endParaRPr/>
          </a:p>
        </p:txBody>
      </p:sp>
      <p:sp>
        <p:nvSpPr>
          <p:cNvPr id="147" name="Google Shape;147;p28"/>
          <p:cNvSpPr txBox="1">
            <a:spLocks noGrp="1"/>
          </p:cNvSpPr>
          <p:nvPr>
            <p:ph type="subTitle" idx="1"/>
          </p:nvPr>
        </p:nvSpPr>
        <p:spPr>
          <a:xfrm>
            <a:off x="4560135" y="1067343"/>
            <a:ext cx="3841500" cy="318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 fontScale="70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>
                <a:solidFill>
                  <a:schemeClr val="accent4"/>
                </a:solidFill>
              </a:rPr>
              <a:t>Editable Location</a:t>
            </a:r>
            <a:endParaRPr sz="1600">
              <a:solidFill>
                <a:schemeClr val="accent4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8"/>
          <p:cNvSpPr txBox="1">
            <a:spLocks noGrp="1"/>
          </p:cNvSpPr>
          <p:nvPr>
            <p:ph type="title"/>
          </p:nvPr>
        </p:nvSpPr>
        <p:spPr>
          <a:xfrm>
            <a:off x="2587082" y="2247457"/>
            <a:ext cx="6051723" cy="25449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r>
              <a:rPr lang="en-US" sz="2200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What is Neurodiversity?</a:t>
            </a:r>
            <a:br>
              <a:rPr lang="en-US" sz="2200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</a:br>
            <a:br>
              <a:rPr lang="en-US" sz="2200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</a:br>
            <a:r>
              <a:rPr lang="en-US" sz="2200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Accessibility vs ND</a:t>
            </a:r>
            <a:br>
              <a:rPr lang="en-US" sz="2200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</a:br>
            <a:br>
              <a:rPr lang="en-US" sz="2200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</a:br>
            <a:r>
              <a:rPr lang="en-US" sz="2200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Guidelines for Design</a:t>
            </a:r>
            <a:br>
              <a:rPr lang="en-US" sz="2200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</a:br>
            <a:br>
              <a:rPr lang="en-US" sz="2200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</a:br>
            <a:r>
              <a:rPr lang="en-US" sz="2200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Concluding Remarks</a:t>
            </a:r>
            <a:br>
              <a:rPr lang="en-US" sz="2200" dirty="0">
                <a:latin typeface="Roboto Mono Light" panose="020B0604020202020204" charset="0"/>
                <a:ea typeface="Roboto Mono Light" panose="020B0604020202020204" charset="0"/>
              </a:rPr>
            </a:br>
            <a:endParaRPr lang="en-CA" sz="2200" dirty="0">
              <a:latin typeface="Roboto Mono Light" panose="020B0604020202020204" charset="0"/>
              <a:ea typeface="Roboto Mono Light" panose="020B0604020202020204" charset="0"/>
            </a:endParaRPr>
          </a:p>
        </p:txBody>
      </p:sp>
      <p:sp>
        <p:nvSpPr>
          <p:cNvPr id="147" name="Google Shape;147;p28"/>
          <p:cNvSpPr txBox="1">
            <a:spLocks noGrp="1"/>
          </p:cNvSpPr>
          <p:nvPr>
            <p:ph type="subTitle" idx="1"/>
          </p:nvPr>
        </p:nvSpPr>
        <p:spPr>
          <a:xfrm>
            <a:off x="4244897" y="1345579"/>
            <a:ext cx="3041615" cy="60216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4000" b="1" dirty="0">
                <a:solidFill>
                  <a:schemeClr val="tx1"/>
                </a:solidFill>
              </a:rPr>
              <a:t>Agenda</a:t>
            </a:r>
            <a:endParaRPr sz="40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0933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8"/>
          <p:cNvSpPr txBox="1">
            <a:spLocks noGrp="1"/>
          </p:cNvSpPr>
          <p:nvPr>
            <p:ph type="title"/>
          </p:nvPr>
        </p:nvSpPr>
        <p:spPr>
          <a:xfrm>
            <a:off x="3944325" y="1875750"/>
            <a:ext cx="4568100" cy="25449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This is an example of section title slide</a:t>
            </a:r>
            <a:endParaRPr/>
          </a:p>
        </p:txBody>
      </p:sp>
      <p:sp>
        <p:nvSpPr>
          <p:cNvPr id="147" name="Google Shape;147;p28"/>
          <p:cNvSpPr txBox="1">
            <a:spLocks noGrp="1"/>
          </p:cNvSpPr>
          <p:nvPr>
            <p:ph type="subTitle" idx="1"/>
          </p:nvPr>
        </p:nvSpPr>
        <p:spPr>
          <a:xfrm>
            <a:off x="4560135" y="1067343"/>
            <a:ext cx="3841500" cy="318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 fontScale="70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>
                <a:solidFill>
                  <a:schemeClr val="accent4"/>
                </a:solidFill>
              </a:rPr>
              <a:t>Editable Location</a:t>
            </a:r>
            <a:endParaRPr sz="160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63022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8"/>
          <p:cNvSpPr txBox="1">
            <a:spLocks noGrp="1"/>
          </p:cNvSpPr>
          <p:nvPr>
            <p:ph type="title"/>
          </p:nvPr>
        </p:nvSpPr>
        <p:spPr>
          <a:xfrm>
            <a:off x="3944325" y="1875750"/>
            <a:ext cx="4568100" cy="25449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This is an example of section title slide</a:t>
            </a:r>
            <a:endParaRPr/>
          </a:p>
        </p:txBody>
      </p:sp>
      <p:sp>
        <p:nvSpPr>
          <p:cNvPr id="147" name="Google Shape;147;p28"/>
          <p:cNvSpPr txBox="1">
            <a:spLocks noGrp="1"/>
          </p:cNvSpPr>
          <p:nvPr>
            <p:ph type="subTitle" idx="1"/>
          </p:nvPr>
        </p:nvSpPr>
        <p:spPr>
          <a:xfrm>
            <a:off x="4560135" y="1067343"/>
            <a:ext cx="3841500" cy="318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 fontScale="70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>
                <a:solidFill>
                  <a:schemeClr val="accent4"/>
                </a:solidFill>
              </a:rPr>
              <a:t>Editable Location</a:t>
            </a:r>
            <a:endParaRPr sz="160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84558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8"/>
          <p:cNvSpPr txBox="1">
            <a:spLocks noGrp="1"/>
          </p:cNvSpPr>
          <p:nvPr>
            <p:ph type="title"/>
          </p:nvPr>
        </p:nvSpPr>
        <p:spPr>
          <a:xfrm>
            <a:off x="2863450" y="2179550"/>
            <a:ext cx="5718300" cy="1673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80"/>
              <a:t>Simple statement, URL or quote goes here. Limit text </a:t>
            </a:r>
            <a:br>
              <a:rPr lang="en" sz="3680"/>
            </a:br>
            <a:r>
              <a:rPr lang="en" sz="3680"/>
              <a:t>to four lines or less.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DevFest 2023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EA4335"/>
      </a:accent2>
      <a:accent3>
        <a:srgbClr val="FBBC04"/>
      </a:accent3>
      <a:accent4>
        <a:srgbClr val="34A853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713</Words>
  <Application>Microsoft Office PowerPoint</Application>
  <PresentationFormat>On-screen Show (16:9)</PresentationFormat>
  <Paragraphs>157</Paragraphs>
  <Slides>34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2" baseType="lpstr">
      <vt:lpstr>Roboto Mono Light</vt:lpstr>
      <vt:lpstr>Helvetica Neue</vt:lpstr>
      <vt:lpstr>Arial</vt:lpstr>
      <vt:lpstr>Roboto</vt:lpstr>
      <vt:lpstr>Merriweather</vt:lpstr>
      <vt:lpstr>Google Sans</vt:lpstr>
      <vt:lpstr>Google Sans Medium</vt:lpstr>
      <vt:lpstr>DevFest 2023</vt:lpstr>
      <vt:lpstr>PowerPoint Presentation</vt:lpstr>
      <vt:lpstr>Designing for Neurodiversity, Empathy, Human Centric Design and Inclusion in Software Applications  </vt:lpstr>
      <vt:lpstr>Glossophobia</vt:lpstr>
      <vt:lpstr>PowerPoint Presentation</vt:lpstr>
      <vt:lpstr>This is an example of section title slide</vt:lpstr>
      <vt:lpstr>What is Neurodiversity?  Accessibility vs ND  Guidelines for Design  Concluding Remarks </vt:lpstr>
      <vt:lpstr>This is an example of section title slide</vt:lpstr>
      <vt:lpstr>This is an example of section title slide</vt:lpstr>
      <vt:lpstr>Simple statement, URL or quote goes here. Limit text  to four lines or less.</vt:lpstr>
      <vt:lpstr>Simple statement, URL or quote goes here. Limit text  to four lines or less.</vt:lpstr>
      <vt:lpstr>PowerPoint Presentation</vt:lpstr>
      <vt:lpstr>Solve for one, extend to many</vt:lpstr>
      <vt:lpstr>PowerPoint Presentation</vt:lpstr>
      <vt:lpstr>Risk marginalization and only cater to the central, normal values as peak users in the Gaussian(bell) curve.</vt:lpstr>
      <vt:lpstr>PowerPoint Presentation</vt:lpstr>
      <vt:lpstr>Be Kind and Forgiving  Grammarly - Disneyland of Spelling </vt:lpstr>
      <vt:lpstr>Implement a Forgiving Format to Accommodate Users’ Mistakes</vt:lpstr>
      <vt:lpstr>Abundance and not redundance</vt:lpstr>
      <vt:lpstr>PowerPoint Presentation</vt:lpstr>
      <vt:lpstr>Often the first to sense danger akin to canaries in the coal mine Preventing miscommunication and not overwhelming the users</vt:lpstr>
      <vt:lpstr>Two Column Title</vt:lpstr>
      <vt:lpstr>50%</vt:lpstr>
      <vt:lpstr>“Quote, short text, or diagram goes here.”</vt:lpstr>
      <vt:lpstr>“Quote, short text, or diagram goes here.”</vt:lpstr>
      <vt:lpstr>“Quote, short text, or diagram goes here.”</vt:lpstr>
      <vt:lpstr>“Quote, short text, or diagram goes here.”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Vaishnavi T V</cp:lastModifiedBy>
  <cp:revision>2</cp:revision>
  <dcterms:modified xsi:type="dcterms:W3CDTF">2023-11-18T16:36:35Z</dcterms:modified>
</cp:coreProperties>
</file>